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56" r:id="rId5"/>
    <p:sldId id="260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3" r:id="rId25"/>
    <p:sldId id="282" r:id="rId26"/>
    <p:sldId id="281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1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3412"/>
    <a:srgbClr val="018266"/>
    <a:srgbClr val="301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lazquez, Sean" userId="829b8a31-e2bd-4cf4-b473-f0fce84b292f" providerId="ADAL" clId="{D7D3D7F0-8D23-421C-AA69-3FB4A80B741B}"/>
    <pc:docChg chg="delSld">
      <pc:chgData name="Velazquez, Sean" userId="829b8a31-e2bd-4cf4-b473-f0fce84b292f" providerId="ADAL" clId="{D7D3D7F0-8D23-421C-AA69-3FB4A80B741B}" dt="2024-11-13T15:57:56.718" v="3" actId="2696"/>
      <pc:docMkLst>
        <pc:docMk/>
      </pc:docMkLst>
      <pc:sldChg chg="del">
        <pc:chgData name="Velazquez, Sean" userId="829b8a31-e2bd-4cf4-b473-f0fce84b292f" providerId="ADAL" clId="{D7D3D7F0-8D23-421C-AA69-3FB4A80B741B}" dt="2024-11-13T15:56:59.693" v="0" actId="2696"/>
        <pc:sldMkLst>
          <pc:docMk/>
          <pc:sldMk cId="1741170159" sldId="268"/>
        </pc:sldMkLst>
      </pc:sldChg>
      <pc:sldChg chg="del">
        <pc:chgData name="Velazquez, Sean" userId="829b8a31-e2bd-4cf4-b473-f0fce84b292f" providerId="ADAL" clId="{D7D3D7F0-8D23-421C-AA69-3FB4A80B741B}" dt="2024-11-13T15:57:02.645" v="1" actId="2696"/>
        <pc:sldMkLst>
          <pc:docMk/>
          <pc:sldMk cId="198730064" sldId="269"/>
        </pc:sldMkLst>
      </pc:sldChg>
      <pc:sldChg chg="del">
        <pc:chgData name="Velazquez, Sean" userId="829b8a31-e2bd-4cf4-b473-f0fce84b292f" providerId="ADAL" clId="{D7D3D7F0-8D23-421C-AA69-3FB4A80B741B}" dt="2024-11-13T15:57:06.173" v="2" actId="2696"/>
        <pc:sldMkLst>
          <pc:docMk/>
          <pc:sldMk cId="1644416529" sldId="270"/>
        </pc:sldMkLst>
      </pc:sldChg>
      <pc:sldChg chg="del">
        <pc:chgData name="Velazquez, Sean" userId="829b8a31-e2bd-4cf4-b473-f0fce84b292f" providerId="ADAL" clId="{D7D3D7F0-8D23-421C-AA69-3FB4A80B741B}" dt="2024-11-13T15:57:56.718" v="3" actId="2696"/>
        <pc:sldMkLst>
          <pc:docMk/>
          <pc:sldMk cId="3082120144" sldId="295"/>
        </pc:sldMkLst>
      </pc:sldChg>
    </pc:docChg>
  </pc:docChgLst>
  <pc:docChgLst>
    <pc:chgData name="Velazquez, Sean" userId="829b8a31-e2bd-4cf4-b473-f0fce84b292f" providerId="ADAL" clId="{E581E2FD-D67F-45BA-BC82-D21BA3CA2F3D}"/>
    <pc:docChg chg="custSel modSld sldOrd">
      <pc:chgData name="Velazquez, Sean" userId="829b8a31-e2bd-4cf4-b473-f0fce84b292f" providerId="ADAL" clId="{E581E2FD-D67F-45BA-BC82-D21BA3CA2F3D}" dt="2024-08-21T14:56:17.784" v="71"/>
      <pc:docMkLst>
        <pc:docMk/>
      </pc:docMkLst>
      <pc:sldChg chg="modNotesTx">
        <pc:chgData name="Velazquez, Sean" userId="829b8a31-e2bd-4cf4-b473-f0fce84b292f" providerId="ADAL" clId="{E581E2FD-D67F-45BA-BC82-D21BA3CA2F3D}" dt="2024-07-24T18:54:19.797" v="59" actId="20577"/>
        <pc:sldMkLst>
          <pc:docMk/>
          <pc:sldMk cId="2429981166" sldId="256"/>
        </pc:sldMkLst>
      </pc:sldChg>
      <pc:sldChg chg="modNotesTx">
        <pc:chgData name="Velazquez, Sean" userId="829b8a31-e2bd-4cf4-b473-f0fce84b292f" providerId="ADAL" clId="{E581E2FD-D67F-45BA-BC82-D21BA3CA2F3D}" dt="2024-07-10T19:43:49.658" v="4" actId="20577"/>
        <pc:sldMkLst>
          <pc:docMk/>
          <pc:sldMk cId="3490947953" sldId="257"/>
        </pc:sldMkLst>
      </pc:sldChg>
      <pc:sldChg chg="modNotesTx">
        <pc:chgData name="Velazquez, Sean" userId="829b8a31-e2bd-4cf4-b473-f0fce84b292f" providerId="ADAL" clId="{E581E2FD-D67F-45BA-BC82-D21BA3CA2F3D}" dt="2024-07-24T18:54:24.101" v="61" actId="20577"/>
        <pc:sldMkLst>
          <pc:docMk/>
          <pc:sldMk cId="471795096" sldId="260"/>
        </pc:sldMkLst>
      </pc:sldChg>
      <pc:sldChg chg="modNotesTx">
        <pc:chgData name="Velazquez, Sean" userId="829b8a31-e2bd-4cf4-b473-f0fce84b292f" providerId="ADAL" clId="{E581E2FD-D67F-45BA-BC82-D21BA3CA2F3D}" dt="2024-07-24T18:53:46.221" v="47" actId="20577"/>
        <pc:sldMkLst>
          <pc:docMk/>
          <pc:sldMk cId="2274918064" sldId="261"/>
        </pc:sldMkLst>
      </pc:sldChg>
      <pc:sldChg chg="modNotesTx">
        <pc:chgData name="Velazquez, Sean" userId="829b8a31-e2bd-4cf4-b473-f0fce84b292f" providerId="ADAL" clId="{E581E2FD-D67F-45BA-BC82-D21BA3CA2F3D}" dt="2024-07-24T18:53:50.113" v="49" actId="20577"/>
        <pc:sldMkLst>
          <pc:docMk/>
          <pc:sldMk cId="110817473" sldId="262"/>
        </pc:sldMkLst>
      </pc:sldChg>
      <pc:sldChg chg="modNotesTx">
        <pc:chgData name="Velazquez, Sean" userId="829b8a31-e2bd-4cf4-b473-f0fce84b292f" providerId="ADAL" clId="{E581E2FD-D67F-45BA-BC82-D21BA3CA2F3D}" dt="2024-07-24T18:53:53.908" v="51" actId="20577"/>
        <pc:sldMkLst>
          <pc:docMk/>
          <pc:sldMk cId="628346752" sldId="263"/>
        </pc:sldMkLst>
      </pc:sldChg>
      <pc:sldChg chg="modNotesTx">
        <pc:chgData name="Velazquez, Sean" userId="829b8a31-e2bd-4cf4-b473-f0fce84b292f" providerId="ADAL" clId="{E581E2FD-D67F-45BA-BC82-D21BA3CA2F3D}" dt="2024-07-24T18:53:59.697" v="53" actId="20577"/>
        <pc:sldMkLst>
          <pc:docMk/>
          <pc:sldMk cId="1941661706" sldId="264"/>
        </pc:sldMkLst>
      </pc:sldChg>
      <pc:sldChg chg="modNotesTx">
        <pc:chgData name="Velazquez, Sean" userId="829b8a31-e2bd-4cf4-b473-f0fce84b292f" providerId="ADAL" clId="{E581E2FD-D67F-45BA-BC82-D21BA3CA2F3D}" dt="2024-07-24T18:54:07.098" v="55" actId="20577"/>
        <pc:sldMkLst>
          <pc:docMk/>
          <pc:sldMk cId="4014276599" sldId="265"/>
        </pc:sldMkLst>
      </pc:sldChg>
      <pc:sldChg chg="modNotesTx">
        <pc:chgData name="Velazquez, Sean" userId="829b8a31-e2bd-4cf4-b473-f0fce84b292f" providerId="ADAL" clId="{E581E2FD-D67F-45BA-BC82-D21BA3CA2F3D}" dt="2024-07-24T18:54:10.960" v="57" actId="20577"/>
        <pc:sldMkLst>
          <pc:docMk/>
          <pc:sldMk cId="2641660746" sldId="266"/>
        </pc:sldMkLst>
      </pc:sldChg>
      <pc:sldChg chg="modNotesTx">
        <pc:chgData name="Velazquez, Sean" userId="829b8a31-e2bd-4cf4-b473-f0fce84b292f" providerId="ADAL" clId="{E581E2FD-D67F-45BA-BC82-D21BA3CA2F3D}" dt="2024-07-10T19:44:27.911" v="11" actId="20577"/>
        <pc:sldMkLst>
          <pc:docMk/>
          <pc:sldMk cId="531007676" sldId="267"/>
        </pc:sldMkLst>
      </pc:sldChg>
      <pc:sldChg chg="modNotesTx">
        <pc:chgData name="Velazquez, Sean" userId="829b8a31-e2bd-4cf4-b473-f0fce84b292f" providerId="ADAL" clId="{E581E2FD-D67F-45BA-BC82-D21BA3CA2F3D}" dt="2024-07-10T19:44:29.772" v="12" actId="20577"/>
        <pc:sldMkLst>
          <pc:docMk/>
          <pc:sldMk cId="1741170159" sldId="268"/>
        </pc:sldMkLst>
      </pc:sldChg>
      <pc:sldChg chg="addSp delSp modSp mod modNotesTx">
        <pc:chgData name="Velazquez, Sean" userId="829b8a31-e2bd-4cf4-b473-f0fce84b292f" providerId="ADAL" clId="{E581E2FD-D67F-45BA-BC82-D21BA3CA2F3D}" dt="2024-08-19T21:16:52.713" v="69" actId="1076"/>
        <pc:sldMkLst>
          <pc:docMk/>
          <pc:sldMk cId="198730064" sldId="269"/>
        </pc:sldMkLst>
        <pc:picChg chg="add mod">
          <ac:chgData name="Velazquez, Sean" userId="829b8a31-e2bd-4cf4-b473-f0fce84b292f" providerId="ADAL" clId="{E581E2FD-D67F-45BA-BC82-D21BA3CA2F3D}" dt="2024-08-19T21:16:52.713" v="69" actId="1076"/>
          <ac:picMkLst>
            <pc:docMk/>
            <pc:sldMk cId="198730064" sldId="269"/>
            <ac:picMk id="3" creationId="{4EF30861-672F-7719-06B8-CF2CC61CE5C4}"/>
          </ac:picMkLst>
        </pc:picChg>
        <pc:picChg chg="del">
          <ac:chgData name="Velazquez, Sean" userId="829b8a31-e2bd-4cf4-b473-f0fce84b292f" providerId="ADAL" clId="{E581E2FD-D67F-45BA-BC82-D21BA3CA2F3D}" dt="2024-08-19T21:16:31.519" v="64" actId="478"/>
          <ac:picMkLst>
            <pc:docMk/>
            <pc:sldMk cId="198730064" sldId="269"/>
            <ac:picMk id="4" creationId="{2053BACA-9F66-6704-8605-FCBDB96F8E62}"/>
          </ac:picMkLst>
        </pc:picChg>
      </pc:sldChg>
      <pc:sldChg chg="modNotesTx">
        <pc:chgData name="Velazquez, Sean" userId="829b8a31-e2bd-4cf4-b473-f0fce84b292f" providerId="ADAL" clId="{E581E2FD-D67F-45BA-BC82-D21BA3CA2F3D}" dt="2024-07-10T19:44:57.392" v="14" actId="20577"/>
        <pc:sldMkLst>
          <pc:docMk/>
          <pc:sldMk cId="1644416529" sldId="270"/>
        </pc:sldMkLst>
      </pc:sldChg>
      <pc:sldChg chg="modNotesTx">
        <pc:chgData name="Velazquez, Sean" userId="829b8a31-e2bd-4cf4-b473-f0fce84b292f" providerId="ADAL" clId="{E581E2FD-D67F-45BA-BC82-D21BA3CA2F3D}" dt="2024-07-10T19:45:09.017" v="15" actId="20577"/>
        <pc:sldMkLst>
          <pc:docMk/>
          <pc:sldMk cId="3143323850" sldId="271"/>
        </pc:sldMkLst>
      </pc:sldChg>
      <pc:sldChg chg="modNotesTx">
        <pc:chgData name="Velazquez, Sean" userId="829b8a31-e2bd-4cf4-b473-f0fce84b292f" providerId="ADAL" clId="{E581E2FD-D67F-45BA-BC82-D21BA3CA2F3D}" dt="2024-07-10T19:45:10.532" v="16" actId="20577"/>
        <pc:sldMkLst>
          <pc:docMk/>
          <pc:sldMk cId="1103056870" sldId="272"/>
        </pc:sldMkLst>
      </pc:sldChg>
      <pc:sldChg chg="modNotesTx">
        <pc:chgData name="Velazquez, Sean" userId="829b8a31-e2bd-4cf4-b473-f0fce84b292f" providerId="ADAL" clId="{E581E2FD-D67F-45BA-BC82-D21BA3CA2F3D}" dt="2024-07-10T19:45:11.673" v="17" actId="20577"/>
        <pc:sldMkLst>
          <pc:docMk/>
          <pc:sldMk cId="2808856813" sldId="273"/>
        </pc:sldMkLst>
      </pc:sldChg>
      <pc:sldChg chg="modNotesTx">
        <pc:chgData name="Velazquez, Sean" userId="829b8a31-e2bd-4cf4-b473-f0fce84b292f" providerId="ADAL" clId="{E581E2FD-D67F-45BA-BC82-D21BA3CA2F3D}" dt="2024-07-10T19:45:14.102" v="18" actId="20577"/>
        <pc:sldMkLst>
          <pc:docMk/>
          <pc:sldMk cId="3242648183" sldId="274"/>
        </pc:sldMkLst>
      </pc:sldChg>
      <pc:sldChg chg="modNotesTx">
        <pc:chgData name="Velazquez, Sean" userId="829b8a31-e2bd-4cf4-b473-f0fce84b292f" providerId="ADAL" clId="{E581E2FD-D67F-45BA-BC82-D21BA3CA2F3D}" dt="2024-07-10T19:45:15.699" v="19" actId="20577"/>
        <pc:sldMkLst>
          <pc:docMk/>
          <pc:sldMk cId="1757055260" sldId="275"/>
        </pc:sldMkLst>
      </pc:sldChg>
      <pc:sldChg chg="modNotesTx">
        <pc:chgData name="Velazquez, Sean" userId="829b8a31-e2bd-4cf4-b473-f0fce84b292f" providerId="ADAL" clId="{E581E2FD-D67F-45BA-BC82-D21BA3CA2F3D}" dt="2024-07-10T19:45:27.889" v="20" actId="20577"/>
        <pc:sldMkLst>
          <pc:docMk/>
          <pc:sldMk cId="2676234591" sldId="276"/>
        </pc:sldMkLst>
      </pc:sldChg>
      <pc:sldChg chg="modNotesTx">
        <pc:chgData name="Velazquez, Sean" userId="829b8a31-e2bd-4cf4-b473-f0fce84b292f" providerId="ADAL" clId="{E581E2FD-D67F-45BA-BC82-D21BA3CA2F3D}" dt="2024-07-10T19:45:30.500" v="21" actId="20577"/>
        <pc:sldMkLst>
          <pc:docMk/>
          <pc:sldMk cId="809610969" sldId="277"/>
        </pc:sldMkLst>
      </pc:sldChg>
      <pc:sldChg chg="modNotesTx">
        <pc:chgData name="Velazquez, Sean" userId="829b8a31-e2bd-4cf4-b473-f0fce84b292f" providerId="ADAL" clId="{E581E2FD-D67F-45BA-BC82-D21BA3CA2F3D}" dt="2024-07-10T19:45:36.921" v="22" actId="20577"/>
        <pc:sldMkLst>
          <pc:docMk/>
          <pc:sldMk cId="2321929218" sldId="278"/>
        </pc:sldMkLst>
      </pc:sldChg>
      <pc:sldChg chg="modNotesTx">
        <pc:chgData name="Velazquez, Sean" userId="829b8a31-e2bd-4cf4-b473-f0fce84b292f" providerId="ADAL" clId="{E581E2FD-D67F-45BA-BC82-D21BA3CA2F3D}" dt="2024-07-10T19:45:39.038" v="23" actId="20577"/>
        <pc:sldMkLst>
          <pc:docMk/>
          <pc:sldMk cId="117183553" sldId="279"/>
        </pc:sldMkLst>
      </pc:sldChg>
      <pc:sldChg chg="modNotesTx">
        <pc:chgData name="Velazquez, Sean" userId="829b8a31-e2bd-4cf4-b473-f0fce84b292f" providerId="ADAL" clId="{E581E2FD-D67F-45BA-BC82-D21BA3CA2F3D}" dt="2024-07-10T19:45:41.080" v="24" actId="20577"/>
        <pc:sldMkLst>
          <pc:docMk/>
          <pc:sldMk cId="3725190082" sldId="280"/>
        </pc:sldMkLst>
      </pc:sldChg>
      <pc:sldChg chg="modNotesTx">
        <pc:chgData name="Velazquez, Sean" userId="829b8a31-e2bd-4cf4-b473-f0fce84b292f" providerId="ADAL" clId="{E581E2FD-D67F-45BA-BC82-D21BA3CA2F3D}" dt="2024-07-10T19:46:04.118" v="27" actId="20577"/>
        <pc:sldMkLst>
          <pc:docMk/>
          <pc:sldMk cId="2979863431" sldId="281"/>
        </pc:sldMkLst>
      </pc:sldChg>
      <pc:sldChg chg="modNotesTx">
        <pc:chgData name="Velazquez, Sean" userId="829b8a31-e2bd-4cf4-b473-f0fce84b292f" providerId="ADAL" clId="{E581E2FD-D67F-45BA-BC82-D21BA3CA2F3D}" dt="2024-07-10T19:45:59.513" v="25" actId="20577"/>
        <pc:sldMkLst>
          <pc:docMk/>
          <pc:sldMk cId="3461848489" sldId="282"/>
        </pc:sldMkLst>
      </pc:sldChg>
      <pc:sldChg chg="ord modNotesTx">
        <pc:chgData name="Velazquez, Sean" userId="829b8a31-e2bd-4cf4-b473-f0fce84b292f" providerId="ADAL" clId="{E581E2FD-D67F-45BA-BC82-D21BA3CA2F3D}" dt="2024-08-21T14:56:17.784" v="71"/>
        <pc:sldMkLst>
          <pc:docMk/>
          <pc:sldMk cId="3408636209" sldId="283"/>
        </pc:sldMkLst>
      </pc:sldChg>
      <pc:sldChg chg="modNotesTx">
        <pc:chgData name="Velazquez, Sean" userId="829b8a31-e2bd-4cf4-b473-f0fce84b292f" providerId="ADAL" clId="{E581E2FD-D67F-45BA-BC82-D21BA3CA2F3D}" dt="2024-07-10T19:46:11.637" v="28" actId="20577"/>
        <pc:sldMkLst>
          <pc:docMk/>
          <pc:sldMk cId="2641977450" sldId="284"/>
        </pc:sldMkLst>
      </pc:sldChg>
      <pc:sldChg chg="modNotesTx">
        <pc:chgData name="Velazquez, Sean" userId="829b8a31-e2bd-4cf4-b473-f0fce84b292f" providerId="ADAL" clId="{E581E2FD-D67F-45BA-BC82-D21BA3CA2F3D}" dt="2024-07-10T19:46:13.443" v="29" actId="20577"/>
        <pc:sldMkLst>
          <pc:docMk/>
          <pc:sldMk cId="1425504711" sldId="285"/>
        </pc:sldMkLst>
      </pc:sldChg>
      <pc:sldChg chg="modNotesTx">
        <pc:chgData name="Velazquez, Sean" userId="829b8a31-e2bd-4cf4-b473-f0fce84b292f" providerId="ADAL" clId="{E581E2FD-D67F-45BA-BC82-D21BA3CA2F3D}" dt="2024-07-10T19:46:14.724" v="30" actId="20577"/>
        <pc:sldMkLst>
          <pc:docMk/>
          <pc:sldMk cId="3742027525" sldId="286"/>
        </pc:sldMkLst>
      </pc:sldChg>
      <pc:sldChg chg="modNotesTx">
        <pc:chgData name="Velazquez, Sean" userId="829b8a31-e2bd-4cf4-b473-f0fce84b292f" providerId="ADAL" clId="{E581E2FD-D67F-45BA-BC82-D21BA3CA2F3D}" dt="2024-07-10T19:46:16.099" v="31" actId="20577"/>
        <pc:sldMkLst>
          <pc:docMk/>
          <pc:sldMk cId="19154134" sldId="287"/>
        </pc:sldMkLst>
      </pc:sldChg>
      <pc:sldChg chg="modNotesTx">
        <pc:chgData name="Velazquez, Sean" userId="829b8a31-e2bd-4cf4-b473-f0fce84b292f" providerId="ADAL" clId="{E581E2FD-D67F-45BA-BC82-D21BA3CA2F3D}" dt="2024-07-10T19:46:30.195" v="32" actId="20577"/>
        <pc:sldMkLst>
          <pc:docMk/>
          <pc:sldMk cId="3383189736" sldId="288"/>
        </pc:sldMkLst>
      </pc:sldChg>
      <pc:sldChg chg="modNotesTx">
        <pc:chgData name="Velazquez, Sean" userId="829b8a31-e2bd-4cf4-b473-f0fce84b292f" providerId="ADAL" clId="{E581E2FD-D67F-45BA-BC82-D21BA3CA2F3D}" dt="2024-07-10T19:46:32.311" v="33" actId="20577"/>
        <pc:sldMkLst>
          <pc:docMk/>
          <pc:sldMk cId="1154940248" sldId="289"/>
        </pc:sldMkLst>
      </pc:sldChg>
      <pc:sldChg chg="modNotesTx">
        <pc:chgData name="Velazquez, Sean" userId="829b8a31-e2bd-4cf4-b473-f0fce84b292f" providerId="ADAL" clId="{E581E2FD-D67F-45BA-BC82-D21BA3CA2F3D}" dt="2024-07-10T19:46:33.720" v="34" actId="20577"/>
        <pc:sldMkLst>
          <pc:docMk/>
          <pc:sldMk cId="2195179284" sldId="290"/>
        </pc:sldMkLst>
      </pc:sldChg>
      <pc:sldChg chg="ord modNotesTx">
        <pc:chgData name="Velazquez, Sean" userId="829b8a31-e2bd-4cf4-b473-f0fce84b292f" providerId="ADAL" clId="{E581E2FD-D67F-45BA-BC82-D21BA3CA2F3D}" dt="2024-08-14T21:56:30.739" v="63"/>
        <pc:sldMkLst>
          <pc:docMk/>
          <pc:sldMk cId="1766105747" sldId="291"/>
        </pc:sldMkLst>
      </pc:sldChg>
      <pc:sldChg chg="modNotesTx">
        <pc:chgData name="Velazquez, Sean" userId="829b8a31-e2bd-4cf4-b473-f0fce84b292f" providerId="ADAL" clId="{E581E2FD-D67F-45BA-BC82-D21BA3CA2F3D}" dt="2024-07-10T19:46:42.226" v="36" actId="20577"/>
        <pc:sldMkLst>
          <pc:docMk/>
          <pc:sldMk cId="293722539" sldId="292"/>
        </pc:sldMkLst>
      </pc:sldChg>
      <pc:sldChg chg="modNotesTx">
        <pc:chgData name="Velazquez, Sean" userId="829b8a31-e2bd-4cf4-b473-f0fce84b292f" providerId="ADAL" clId="{E581E2FD-D67F-45BA-BC82-D21BA3CA2F3D}" dt="2024-07-10T19:46:44.364" v="37" actId="20577"/>
        <pc:sldMkLst>
          <pc:docMk/>
          <pc:sldMk cId="1673721973" sldId="293"/>
        </pc:sldMkLst>
      </pc:sldChg>
      <pc:sldChg chg="modNotesTx">
        <pc:chgData name="Velazquez, Sean" userId="829b8a31-e2bd-4cf4-b473-f0fce84b292f" providerId="ADAL" clId="{E581E2FD-D67F-45BA-BC82-D21BA3CA2F3D}" dt="2024-07-10T19:46:48.411" v="38" actId="20577"/>
        <pc:sldMkLst>
          <pc:docMk/>
          <pc:sldMk cId="1995947790" sldId="294"/>
        </pc:sldMkLst>
      </pc:sldChg>
      <pc:sldChg chg="modNotesTx">
        <pc:chgData name="Velazquez, Sean" userId="829b8a31-e2bd-4cf4-b473-f0fce84b292f" providerId="ADAL" clId="{E581E2FD-D67F-45BA-BC82-D21BA3CA2F3D}" dt="2024-07-10T19:46:59.748" v="42" actId="20577"/>
        <pc:sldMkLst>
          <pc:docMk/>
          <pc:sldMk cId="3082120144" sldId="295"/>
        </pc:sldMkLst>
      </pc:sldChg>
      <pc:sldChg chg="modNotesTx">
        <pc:chgData name="Velazquez, Sean" userId="829b8a31-e2bd-4cf4-b473-f0fce84b292f" providerId="ADAL" clId="{E581E2FD-D67F-45BA-BC82-D21BA3CA2F3D}" dt="2024-07-10T19:46:50.684" v="39" actId="20577"/>
        <pc:sldMkLst>
          <pc:docMk/>
          <pc:sldMk cId="801133520" sldId="296"/>
        </pc:sldMkLst>
      </pc:sldChg>
      <pc:sldChg chg="modNotesTx">
        <pc:chgData name="Velazquez, Sean" userId="829b8a31-e2bd-4cf4-b473-f0fce84b292f" providerId="ADAL" clId="{E581E2FD-D67F-45BA-BC82-D21BA3CA2F3D}" dt="2024-07-10T19:46:51.940" v="40" actId="20577"/>
        <pc:sldMkLst>
          <pc:docMk/>
          <pc:sldMk cId="1084026823" sldId="297"/>
        </pc:sldMkLst>
      </pc:sldChg>
      <pc:sldChg chg="modNotesTx">
        <pc:chgData name="Velazquez, Sean" userId="829b8a31-e2bd-4cf4-b473-f0fce84b292f" providerId="ADAL" clId="{E581E2FD-D67F-45BA-BC82-D21BA3CA2F3D}" dt="2024-07-10T19:47:01.126" v="43" actId="20577"/>
        <pc:sldMkLst>
          <pc:docMk/>
          <pc:sldMk cId="4016954221" sldId="298"/>
        </pc:sldMkLst>
      </pc:sldChg>
      <pc:sldChg chg="modNotesTx">
        <pc:chgData name="Velazquez, Sean" userId="829b8a31-e2bd-4cf4-b473-f0fce84b292f" providerId="ADAL" clId="{E581E2FD-D67F-45BA-BC82-D21BA3CA2F3D}" dt="2024-07-10T19:47:03.126" v="44" actId="20577"/>
        <pc:sldMkLst>
          <pc:docMk/>
          <pc:sldMk cId="4096137722" sldId="299"/>
        </pc:sldMkLst>
      </pc:sldChg>
      <pc:sldChg chg="modNotesTx">
        <pc:chgData name="Velazquez, Sean" userId="829b8a31-e2bd-4cf4-b473-f0fce84b292f" providerId="ADAL" clId="{E581E2FD-D67F-45BA-BC82-D21BA3CA2F3D}" dt="2024-07-10T19:47:04.197" v="45" actId="20577"/>
        <pc:sldMkLst>
          <pc:docMk/>
          <pc:sldMk cId="656745528" sldId="300"/>
        </pc:sldMkLst>
      </pc:sldChg>
    </pc:docChg>
  </pc:docChgLst>
  <pc:docChgLst>
    <pc:chgData name="Hollister, Shawn" userId="d1968bf9-4c00-4e84-a933-346d1fe6f2b3" providerId="ADAL" clId="{7A7E91AA-A9FC-4606-8B0F-C909EA4511DE}"/>
    <pc:docChg chg="undo custSel addSld delSld modSld sldOrd modMainMaster">
      <pc:chgData name="Hollister, Shawn" userId="d1968bf9-4c00-4e84-a933-346d1fe6f2b3" providerId="ADAL" clId="{7A7E91AA-A9FC-4606-8B0F-C909EA4511DE}" dt="2024-04-15T15:17:46.708" v="246" actId="478"/>
      <pc:docMkLst>
        <pc:docMk/>
      </pc:docMkLst>
      <pc:sldChg chg="addSp delSp modSp mod">
        <pc:chgData name="Hollister, Shawn" userId="d1968bf9-4c00-4e84-a933-346d1fe6f2b3" providerId="ADAL" clId="{7A7E91AA-A9FC-4606-8B0F-C909EA4511DE}" dt="2024-04-15T15:17:29.601" v="238" actId="478"/>
        <pc:sldMkLst>
          <pc:docMk/>
          <pc:sldMk cId="3490947953" sldId="257"/>
        </pc:sldMkLst>
        <pc:spChg chg="mod">
          <ac:chgData name="Hollister, Shawn" userId="d1968bf9-4c00-4e84-a933-346d1fe6f2b3" providerId="ADAL" clId="{7A7E91AA-A9FC-4606-8B0F-C909EA4511DE}" dt="2024-04-15T15:17:27.545" v="237" actId="20577"/>
          <ac:spMkLst>
            <pc:docMk/>
            <pc:sldMk cId="3490947953" sldId="257"/>
            <ac:spMk id="2" creationId="{BDD3C5B3-A564-996E-0A01-108453179ADB}"/>
          </ac:spMkLst>
        </pc:spChg>
        <pc:spChg chg="del mod">
          <ac:chgData name="Hollister, Shawn" userId="d1968bf9-4c00-4e84-a933-346d1fe6f2b3" providerId="ADAL" clId="{7A7E91AA-A9FC-4606-8B0F-C909EA4511DE}" dt="2024-04-10T17:59:44.920" v="106" actId="931"/>
          <ac:spMkLst>
            <pc:docMk/>
            <pc:sldMk cId="3490947953" sldId="257"/>
            <ac:spMk id="3" creationId="{FD45B5FA-9E83-6E64-E63C-D27B990E44C5}"/>
          </ac:spMkLst>
        </pc:spChg>
        <pc:spChg chg="add del mod">
          <ac:chgData name="Hollister, Shawn" userId="d1968bf9-4c00-4e84-a933-346d1fe6f2b3" providerId="ADAL" clId="{7A7E91AA-A9FC-4606-8B0F-C909EA4511DE}" dt="2024-04-10T18:00:56.529" v="125" actId="478"/>
          <ac:spMkLst>
            <pc:docMk/>
            <pc:sldMk cId="3490947953" sldId="257"/>
            <ac:spMk id="6" creationId="{C4505087-5509-B31E-AD94-51B8B96235C8}"/>
          </ac:spMkLst>
        </pc:spChg>
        <pc:spChg chg="add mod">
          <ac:chgData name="Hollister, Shawn" userId="d1968bf9-4c00-4e84-a933-346d1fe6f2b3" providerId="ADAL" clId="{7A7E91AA-A9FC-4606-8B0F-C909EA4511DE}" dt="2024-04-15T15:17:25.207" v="236" actId="20577"/>
          <ac:spMkLst>
            <pc:docMk/>
            <pc:sldMk cId="3490947953" sldId="257"/>
            <ac:spMk id="8" creationId="{F0B2077F-2742-ADDF-8D01-91E3893888D4}"/>
          </ac:spMkLst>
        </pc:spChg>
        <pc:picChg chg="add del mod">
          <ac:chgData name="Hollister, Shawn" userId="d1968bf9-4c00-4e84-a933-346d1fe6f2b3" providerId="ADAL" clId="{7A7E91AA-A9FC-4606-8B0F-C909EA4511DE}" dt="2024-04-03T19:45:03.941" v="34" actId="478"/>
          <ac:picMkLst>
            <pc:docMk/>
            <pc:sldMk cId="3490947953" sldId="257"/>
            <ac:picMk id="4" creationId="{6CBD2A31-F2CD-0289-2C05-A37356FA977D}"/>
          </ac:picMkLst>
        </pc:picChg>
        <pc:picChg chg="add del mod">
          <ac:chgData name="Hollister, Shawn" userId="d1968bf9-4c00-4e84-a933-346d1fe6f2b3" providerId="ADAL" clId="{7A7E91AA-A9FC-4606-8B0F-C909EA4511DE}" dt="2024-04-10T18:00:53.018" v="124" actId="478"/>
          <ac:picMkLst>
            <pc:docMk/>
            <pc:sldMk cId="3490947953" sldId="257"/>
            <ac:picMk id="5" creationId="{A5F733C4-B492-625D-60F6-9A6CCD57B213}"/>
          </ac:picMkLst>
        </pc:picChg>
        <pc:picChg chg="add del mod">
          <ac:chgData name="Hollister, Shawn" userId="d1968bf9-4c00-4e84-a933-346d1fe6f2b3" providerId="ADAL" clId="{7A7E91AA-A9FC-4606-8B0F-C909EA4511DE}" dt="2024-04-15T15:17:29.601" v="238" actId="478"/>
          <ac:picMkLst>
            <pc:docMk/>
            <pc:sldMk cId="3490947953" sldId="257"/>
            <ac:picMk id="10" creationId="{4E63C191-095A-5F9A-69D7-0891656E2BA8}"/>
          </ac:picMkLst>
        </pc:picChg>
      </pc:sldChg>
      <pc:sldChg chg="addSp delSp modSp new mod setBg modClrScheme chgLayout">
        <pc:chgData name="Hollister, Shawn" userId="d1968bf9-4c00-4e84-a933-346d1fe6f2b3" providerId="ADAL" clId="{7A7E91AA-A9FC-4606-8B0F-C909EA4511DE}" dt="2024-04-15T15:17:46.708" v="246" actId="478"/>
        <pc:sldMkLst>
          <pc:docMk/>
          <pc:sldMk cId="2586065001" sldId="258"/>
        </pc:sldMkLst>
        <pc:spChg chg="del mod ord">
          <ac:chgData name="Hollister, Shawn" userId="d1968bf9-4c00-4e84-a933-346d1fe6f2b3" providerId="ADAL" clId="{7A7E91AA-A9FC-4606-8B0F-C909EA4511DE}" dt="2024-04-08T16:51:49.350" v="46" actId="700"/>
          <ac:spMkLst>
            <pc:docMk/>
            <pc:sldMk cId="2586065001" sldId="258"/>
            <ac:spMk id="2" creationId="{434DAC46-0D9B-55DD-1FD8-87CE0A599CD8}"/>
          </ac:spMkLst>
        </pc:spChg>
        <pc:spChg chg="del mod ord">
          <ac:chgData name="Hollister, Shawn" userId="d1968bf9-4c00-4e84-a933-346d1fe6f2b3" providerId="ADAL" clId="{7A7E91AA-A9FC-4606-8B0F-C909EA4511DE}" dt="2024-04-08T16:51:49.350" v="46" actId="700"/>
          <ac:spMkLst>
            <pc:docMk/>
            <pc:sldMk cId="2586065001" sldId="258"/>
            <ac:spMk id="3" creationId="{00AA2AED-1CA7-B481-1444-4770187D60B1}"/>
          </ac:spMkLst>
        </pc:spChg>
        <pc:spChg chg="add mod ord">
          <ac:chgData name="Hollister, Shawn" userId="d1968bf9-4c00-4e84-a933-346d1fe6f2b3" providerId="ADAL" clId="{7A7E91AA-A9FC-4606-8B0F-C909EA4511DE}" dt="2024-04-15T15:17:43.723" v="245" actId="20577"/>
          <ac:spMkLst>
            <pc:docMk/>
            <pc:sldMk cId="2586065001" sldId="258"/>
            <ac:spMk id="4" creationId="{410D2399-CE7A-985D-AA22-DB31E61F7C2C}"/>
          </ac:spMkLst>
        </pc:spChg>
        <pc:spChg chg="add mod ord">
          <ac:chgData name="Hollister, Shawn" userId="d1968bf9-4c00-4e84-a933-346d1fe6f2b3" providerId="ADAL" clId="{7A7E91AA-A9FC-4606-8B0F-C909EA4511DE}" dt="2024-04-15T15:17:35.869" v="240" actId="27636"/>
          <ac:spMkLst>
            <pc:docMk/>
            <pc:sldMk cId="2586065001" sldId="258"/>
            <ac:spMk id="5" creationId="{2A590B6B-8C49-F083-6CFA-61A026BD0A56}"/>
          </ac:spMkLst>
        </pc:spChg>
        <pc:spChg chg="add del mod ord">
          <ac:chgData name="Hollister, Shawn" userId="d1968bf9-4c00-4e84-a933-346d1fe6f2b3" providerId="ADAL" clId="{7A7E91AA-A9FC-4606-8B0F-C909EA4511DE}" dt="2024-04-11T16:31:22.196" v="228" actId="931"/>
          <ac:spMkLst>
            <pc:docMk/>
            <pc:sldMk cId="2586065001" sldId="258"/>
            <ac:spMk id="6" creationId="{4E30061A-2B6D-793D-1291-83847D88878A}"/>
          </ac:spMkLst>
        </pc:spChg>
        <pc:spChg chg="add del mod">
          <ac:chgData name="Hollister, Shawn" userId="d1968bf9-4c00-4e84-a933-346d1fe6f2b3" providerId="ADAL" clId="{7A7E91AA-A9FC-4606-8B0F-C909EA4511DE}" dt="2024-04-15T15:17:43.316" v="244" actId="478"/>
          <ac:spMkLst>
            <pc:docMk/>
            <pc:sldMk cId="2586065001" sldId="258"/>
            <ac:spMk id="6" creationId="{E9715CEC-92E8-92E6-DBA8-94793A7FB64F}"/>
          </ac:spMkLst>
        </pc:spChg>
        <pc:spChg chg="add mod">
          <ac:chgData name="Hollister, Shawn" userId="d1968bf9-4c00-4e84-a933-346d1fe6f2b3" providerId="ADAL" clId="{7A7E91AA-A9FC-4606-8B0F-C909EA4511DE}" dt="2024-04-15T15:17:46.708" v="246" actId="478"/>
          <ac:spMkLst>
            <pc:docMk/>
            <pc:sldMk cId="2586065001" sldId="258"/>
            <ac:spMk id="8" creationId="{5E3B6231-A798-B607-959C-05725E53B151}"/>
          </ac:spMkLst>
        </pc:spChg>
        <pc:spChg chg="add del">
          <ac:chgData name="Hollister, Shawn" userId="d1968bf9-4c00-4e84-a933-346d1fe6f2b3" providerId="ADAL" clId="{7A7E91AA-A9FC-4606-8B0F-C909EA4511DE}" dt="2024-04-11T16:31:31.737" v="232" actId="26606"/>
          <ac:spMkLst>
            <pc:docMk/>
            <pc:sldMk cId="2586065001" sldId="258"/>
            <ac:spMk id="10" creationId="{04812C46-200A-4DEB-A05E-3ED6C68C2387}"/>
          </ac:spMkLst>
        </pc:spChg>
        <pc:spChg chg="add del">
          <ac:chgData name="Hollister, Shawn" userId="d1968bf9-4c00-4e84-a933-346d1fe6f2b3" providerId="ADAL" clId="{7A7E91AA-A9FC-4606-8B0F-C909EA4511DE}" dt="2024-04-11T16:31:31.737" v="232" actId="26606"/>
          <ac:spMkLst>
            <pc:docMk/>
            <pc:sldMk cId="2586065001" sldId="258"/>
            <ac:spMk id="12" creationId="{D1EA859B-E555-4109-94F3-6700E046E008}"/>
          </ac:spMkLst>
        </pc:spChg>
        <pc:picChg chg="add del mod ord">
          <ac:chgData name="Hollister, Shawn" userId="d1968bf9-4c00-4e84-a933-346d1fe6f2b3" providerId="ADAL" clId="{7A7E91AA-A9FC-4606-8B0F-C909EA4511DE}" dt="2024-04-15T15:17:46.708" v="246" actId="478"/>
          <ac:picMkLst>
            <pc:docMk/>
            <pc:sldMk cId="2586065001" sldId="258"/>
            <ac:picMk id="3" creationId="{945AEE09-C46F-933C-D572-F21EE6A401D1}"/>
          </ac:picMkLst>
        </pc:picChg>
      </pc:sldChg>
      <pc:sldChg chg="new del ord">
        <pc:chgData name="Hollister, Shawn" userId="d1968bf9-4c00-4e84-a933-346d1fe6f2b3" providerId="ADAL" clId="{7A7E91AA-A9FC-4606-8B0F-C909EA4511DE}" dt="2024-04-08T16:51:22.110" v="44" actId="2696"/>
        <pc:sldMkLst>
          <pc:docMk/>
          <pc:sldMk cId="3427110416" sldId="258"/>
        </pc:sldMkLst>
      </pc:sldChg>
      <pc:sldChg chg="addSp delSp modSp new mod modClrScheme chgLayout">
        <pc:chgData name="Hollister, Shawn" userId="d1968bf9-4c00-4e84-a933-346d1fe6f2b3" providerId="ADAL" clId="{7A7E91AA-A9FC-4606-8B0F-C909EA4511DE}" dt="2024-04-08T16:52:10.808" v="48" actId="700"/>
        <pc:sldMkLst>
          <pc:docMk/>
          <pc:sldMk cId="3361270151" sldId="259"/>
        </pc:sldMkLst>
        <pc:spChg chg="del mod ord">
          <ac:chgData name="Hollister, Shawn" userId="d1968bf9-4c00-4e84-a933-346d1fe6f2b3" providerId="ADAL" clId="{7A7E91AA-A9FC-4606-8B0F-C909EA4511DE}" dt="2024-04-08T16:52:10.808" v="48" actId="700"/>
          <ac:spMkLst>
            <pc:docMk/>
            <pc:sldMk cId="3361270151" sldId="259"/>
            <ac:spMk id="2" creationId="{199ECF78-0854-DDB3-FEF4-AEBA50B5246D}"/>
          </ac:spMkLst>
        </pc:spChg>
        <pc:spChg chg="del mod ord">
          <ac:chgData name="Hollister, Shawn" userId="d1968bf9-4c00-4e84-a933-346d1fe6f2b3" providerId="ADAL" clId="{7A7E91AA-A9FC-4606-8B0F-C909EA4511DE}" dt="2024-04-08T16:52:10.808" v="48" actId="700"/>
          <ac:spMkLst>
            <pc:docMk/>
            <pc:sldMk cId="3361270151" sldId="259"/>
            <ac:spMk id="3" creationId="{A2F4933C-2486-1207-9888-F66CE509B4B2}"/>
          </ac:spMkLst>
        </pc:spChg>
        <pc:spChg chg="del mod ord">
          <ac:chgData name="Hollister, Shawn" userId="d1968bf9-4c00-4e84-a933-346d1fe6f2b3" providerId="ADAL" clId="{7A7E91AA-A9FC-4606-8B0F-C909EA4511DE}" dt="2024-04-08T16:52:10.808" v="48" actId="700"/>
          <ac:spMkLst>
            <pc:docMk/>
            <pc:sldMk cId="3361270151" sldId="259"/>
            <ac:spMk id="4" creationId="{C8B233F9-21A5-5BA8-1308-588377BA424D}"/>
          </ac:spMkLst>
        </pc:spChg>
        <pc:spChg chg="add mod ord">
          <ac:chgData name="Hollister, Shawn" userId="d1968bf9-4c00-4e84-a933-346d1fe6f2b3" providerId="ADAL" clId="{7A7E91AA-A9FC-4606-8B0F-C909EA4511DE}" dt="2024-04-08T16:52:10.808" v="48" actId="700"/>
          <ac:spMkLst>
            <pc:docMk/>
            <pc:sldMk cId="3361270151" sldId="259"/>
            <ac:spMk id="5" creationId="{691BEAFE-A056-1D31-5C68-AE70A25D65E6}"/>
          </ac:spMkLst>
        </pc:spChg>
        <pc:spChg chg="add mod ord">
          <ac:chgData name="Hollister, Shawn" userId="d1968bf9-4c00-4e84-a933-346d1fe6f2b3" providerId="ADAL" clId="{7A7E91AA-A9FC-4606-8B0F-C909EA4511DE}" dt="2024-04-08T16:52:10.808" v="48" actId="700"/>
          <ac:spMkLst>
            <pc:docMk/>
            <pc:sldMk cId="3361270151" sldId="259"/>
            <ac:spMk id="6" creationId="{CC38D956-F53F-8060-D72D-688F624FA0F3}"/>
          </ac:spMkLst>
        </pc:spChg>
        <pc:spChg chg="add mod ord">
          <ac:chgData name="Hollister, Shawn" userId="d1968bf9-4c00-4e84-a933-346d1fe6f2b3" providerId="ADAL" clId="{7A7E91AA-A9FC-4606-8B0F-C909EA4511DE}" dt="2024-04-08T16:52:10.808" v="48" actId="700"/>
          <ac:spMkLst>
            <pc:docMk/>
            <pc:sldMk cId="3361270151" sldId="259"/>
            <ac:spMk id="7" creationId="{165FB971-D7DE-B1B7-4E7D-C5DBE35758B4}"/>
          </ac:spMkLst>
        </pc:spChg>
      </pc:sldChg>
      <pc:sldMasterChg chg="addSp modSp mod modSldLayout">
        <pc:chgData name="Hollister, Shawn" userId="d1968bf9-4c00-4e84-a933-346d1fe6f2b3" providerId="ADAL" clId="{7A7E91AA-A9FC-4606-8B0F-C909EA4511DE}" dt="2024-04-08T16:51:05.376" v="39" actId="1076"/>
        <pc:sldMasterMkLst>
          <pc:docMk/>
          <pc:sldMasterMk cId="1682179724" sldId="2147483648"/>
        </pc:sldMasterMkLst>
        <pc:spChg chg="mod">
          <ac:chgData name="Hollister, Shawn" userId="d1968bf9-4c00-4e84-a933-346d1fe6f2b3" providerId="ADAL" clId="{7A7E91AA-A9FC-4606-8B0F-C909EA4511DE}" dt="2024-04-08T16:51:05.376" v="39" actId="1076"/>
          <ac:spMkLst>
            <pc:docMk/>
            <pc:sldMasterMk cId="1682179724" sldId="2147483648"/>
            <ac:spMk id="2" creationId="{3012D0C9-5641-55D0-5C66-543FD17C1BC0}"/>
          </ac:spMkLst>
        </pc:spChg>
        <pc:spChg chg="mod">
          <ac:chgData name="Hollister, Shawn" userId="d1968bf9-4c00-4e84-a933-346d1fe6f2b3" providerId="ADAL" clId="{7A7E91AA-A9FC-4606-8B0F-C909EA4511DE}" dt="2024-04-08T16:51:01.115" v="38" actId="14100"/>
          <ac:spMkLst>
            <pc:docMk/>
            <pc:sldMasterMk cId="1682179724" sldId="2147483648"/>
            <ac:spMk id="3" creationId="{F1D143F9-44AC-873F-4265-8A2C8F707B76}"/>
          </ac:spMkLst>
        </pc:spChg>
        <pc:picChg chg="add mod ord">
          <ac:chgData name="Hollister, Shawn" userId="d1968bf9-4c00-4e84-a933-346d1fe6f2b3" providerId="ADAL" clId="{7A7E91AA-A9FC-4606-8B0F-C909EA4511DE}" dt="2024-04-08T16:50:51.436" v="37" actId="167"/>
          <ac:picMkLst>
            <pc:docMk/>
            <pc:sldMasterMk cId="1682179724" sldId="2147483648"/>
            <ac:picMk id="7" creationId="{B74C7CFC-D7BA-D386-D9CC-CA87A9BC3714}"/>
          </ac:picMkLst>
        </pc:picChg>
        <pc:sldLayoutChg chg="addSp delSp modSp mod">
          <pc:chgData name="Hollister, Shawn" userId="d1968bf9-4c00-4e84-a933-346d1fe6f2b3" providerId="ADAL" clId="{7A7E91AA-A9FC-4606-8B0F-C909EA4511DE}" dt="2024-04-03T17:34:45.824" v="23" actId="962"/>
          <pc:sldLayoutMkLst>
            <pc:docMk/>
            <pc:sldMasterMk cId="1682179724" sldId="2147483648"/>
            <pc:sldLayoutMk cId="2783345711" sldId="2147483649"/>
          </pc:sldLayoutMkLst>
          <pc:picChg chg="add mod">
            <ac:chgData name="Hollister, Shawn" userId="d1968bf9-4c00-4e84-a933-346d1fe6f2b3" providerId="ADAL" clId="{7A7E91AA-A9FC-4606-8B0F-C909EA4511DE}" dt="2024-04-03T17:34:45.824" v="23" actId="962"/>
            <ac:picMkLst>
              <pc:docMk/>
              <pc:sldMasterMk cId="1682179724" sldId="2147483648"/>
              <pc:sldLayoutMk cId="2783345711" sldId="2147483649"/>
              <ac:picMk id="8" creationId="{BC20636F-7FD4-2307-FED7-A8B76F547DAA}"/>
            </ac:picMkLst>
          </pc:picChg>
          <pc:picChg chg="add del mod">
            <ac:chgData name="Hollister, Shawn" userId="d1968bf9-4c00-4e84-a933-346d1fe6f2b3" providerId="ADAL" clId="{7A7E91AA-A9FC-4606-8B0F-C909EA4511DE}" dt="2024-04-03T17:34:35.550" v="18" actId="478"/>
            <ac:picMkLst>
              <pc:docMk/>
              <pc:sldMasterMk cId="1682179724" sldId="2147483648"/>
              <pc:sldLayoutMk cId="2783345711" sldId="2147483649"/>
              <ac:picMk id="12" creationId="{941FC268-3B3F-CAE0-61C1-BC2A1B270028}"/>
            </ac:picMkLst>
          </pc:picChg>
        </pc:sldLayoutChg>
        <pc:sldLayoutChg chg="addSp delSp modSp mod">
          <pc:chgData name="Hollister, Shawn" userId="d1968bf9-4c00-4e84-a933-346d1fe6f2b3" providerId="ADAL" clId="{7A7E91AA-A9FC-4606-8B0F-C909EA4511DE}" dt="2024-04-03T17:33:58.655" v="17" actId="962"/>
          <pc:sldLayoutMkLst>
            <pc:docMk/>
            <pc:sldMasterMk cId="1682179724" sldId="2147483648"/>
            <pc:sldLayoutMk cId="1134260022" sldId="2147483650"/>
          </pc:sldLayoutMkLst>
          <pc:picChg chg="del">
            <ac:chgData name="Hollister, Shawn" userId="d1968bf9-4c00-4e84-a933-346d1fe6f2b3" providerId="ADAL" clId="{7A7E91AA-A9FC-4606-8B0F-C909EA4511DE}" dt="2024-04-03T17:33:37.877" v="12" actId="478"/>
            <ac:picMkLst>
              <pc:docMk/>
              <pc:sldMasterMk cId="1682179724" sldId="2147483648"/>
              <pc:sldLayoutMk cId="1134260022" sldId="2147483650"/>
              <ac:picMk id="8" creationId="{6FA9D7A7-7A92-9F57-58D5-FBEAB345116E}"/>
            </ac:picMkLst>
          </pc:picChg>
          <pc:picChg chg="add mod">
            <ac:chgData name="Hollister, Shawn" userId="d1968bf9-4c00-4e84-a933-346d1fe6f2b3" providerId="ADAL" clId="{7A7E91AA-A9FC-4606-8B0F-C909EA4511DE}" dt="2024-04-03T17:33:58.655" v="17" actId="962"/>
            <ac:picMkLst>
              <pc:docMk/>
              <pc:sldMasterMk cId="1682179724" sldId="2147483648"/>
              <pc:sldLayoutMk cId="1134260022" sldId="2147483650"/>
              <ac:picMk id="9" creationId="{346C9731-FDE3-D89E-C08D-C55B567070D6}"/>
            </ac:picMkLst>
          </pc:picChg>
        </pc:sldLayoutChg>
      </pc:sldMasterChg>
    </pc:docChg>
  </pc:docChgLst>
  <pc:docChgLst>
    <pc:chgData name="Milanski, Rebecca" userId="3a7d2998-5d05-4701-bf25-75c965ec3d8d" providerId="ADAL" clId="{03AFC7AD-839E-4071-993B-ACED033EC6AE}"/>
    <pc:docChg chg="modSld">
      <pc:chgData name="Milanski, Rebecca" userId="3a7d2998-5d05-4701-bf25-75c965ec3d8d" providerId="ADAL" clId="{03AFC7AD-839E-4071-993B-ACED033EC6AE}" dt="2024-10-17T13:58:20.736" v="98" actId="20577"/>
      <pc:docMkLst>
        <pc:docMk/>
      </pc:docMkLst>
      <pc:sldChg chg="modNotesTx">
        <pc:chgData name="Milanski, Rebecca" userId="3a7d2998-5d05-4701-bf25-75c965ec3d8d" providerId="ADAL" clId="{03AFC7AD-839E-4071-993B-ACED033EC6AE}" dt="2024-10-17T13:51:10.415" v="48" actId="20577"/>
        <pc:sldMkLst>
          <pc:docMk/>
          <pc:sldMk cId="2274918064" sldId="261"/>
        </pc:sldMkLst>
      </pc:sldChg>
      <pc:sldChg chg="modNotesTx">
        <pc:chgData name="Milanski, Rebecca" userId="3a7d2998-5d05-4701-bf25-75c965ec3d8d" providerId="ADAL" clId="{03AFC7AD-839E-4071-993B-ACED033EC6AE}" dt="2024-10-17T13:54:53.566" v="90" actId="20577"/>
        <pc:sldMkLst>
          <pc:docMk/>
          <pc:sldMk cId="3143323850" sldId="271"/>
        </pc:sldMkLst>
      </pc:sldChg>
      <pc:sldChg chg="modSp mod">
        <pc:chgData name="Milanski, Rebecca" userId="3a7d2998-5d05-4701-bf25-75c965ec3d8d" providerId="ADAL" clId="{03AFC7AD-839E-4071-993B-ACED033EC6AE}" dt="2024-10-17T13:58:20.736" v="98" actId="20577"/>
        <pc:sldMkLst>
          <pc:docMk/>
          <pc:sldMk cId="801133520" sldId="296"/>
        </pc:sldMkLst>
        <pc:spChg chg="mod">
          <ac:chgData name="Milanski, Rebecca" userId="3a7d2998-5d05-4701-bf25-75c965ec3d8d" providerId="ADAL" clId="{03AFC7AD-839E-4071-993B-ACED033EC6AE}" dt="2024-10-17T13:58:20.736" v="98" actId="20577"/>
          <ac:spMkLst>
            <pc:docMk/>
            <pc:sldMk cId="801133520" sldId="296"/>
            <ac:spMk id="3" creationId="{8FBB6DBD-AE47-DB29-CE32-23462AD19342}"/>
          </ac:spMkLst>
        </pc:spChg>
      </pc:sldChg>
    </pc:docChg>
  </pc:docChgLst>
  <pc:docChgLst>
    <pc:chgData name="Milanski, Rebecca" userId="3a7d2998-5d05-4701-bf25-75c965ec3d8d" providerId="ADAL" clId="{F3EFA0A1-21E1-43AB-8A96-412427EF4A49}"/>
    <pc:docChg chg="undo custSel modSld">
      <pc:chgData name="Milanski, Rebecca" userId="3a7d2998-5d05-4701-bf25-75c965ec3d8d" providerId="ADAL" clId="{F3EFA0A1-21E1-43AB-8A96-412427EF4A49}" dt="2024-07-18T14:27:25.285" v="383" actId="20577"/>
      <pc:docMkLst>
        <pc:docMk/>
      </pc:docMkLst>
      <pc:sldChg chg="modSp mod">
        <pc:chgData name="Milanski, Rebecca" userId="3a7d2998-5d05-4701-bf25-75c965ec3d8d" providerId="ADAL" clId="{F3EFA0A1-21E1-43AB-8A96-412427EF4A49}" dt="2024-07-15T17:06:35.124" v="227" actId="20577"/>
        <pc:sldMkLst>
          <pc:docMk/>
          <pc:sldMk cId="2429981166" sldId="256"/>
        </pc:sldMkLst>
        <pc:spChg chg="mod">
          <ac:chgData name="Milanski, Rebecca" userId="3a7d2998-5d05-4701-bf25-75c965ec3d8d" providerId="ADAL" clId="{F3EFA0A1-21E1-43AB-8A96-412427EF4A49}" dt="2024-07-15T17:06:35.124" v="227" actId="20577"/>
          <ac:spMkLst>
            <pc:docMk/>
            <pc:sldMk cId="2429981166" sldId="256"/>
            <ac:spMk id="2" creationId="{E9EA0ED8-2370-F512-744A-88F71C3ABDD4}"/>
          </ac:spMkLst>
        </pc:spChg>
      </pc:sldChg>
      <pc:sldChg chg="modNotesTx">
        <pc:chgData name="Milanski, Rebecca" userId="3a7d2998-5d05-4701-bf25-75c965ec3d8d" providerId="ADAL" clId="{F3EFA0A1-21E1-43AB-8A96-412427EF4A49}" dt="2024-07-15T17:08:07.545" v="322" actId="20577"/>
        <pc:sldMkLst>
          <pc:docMk/>
          <pc:sldMk cId="1941661706" sldId="264"/>
        </pc:sldMkLst>
      </pc:sldChg>
      <pc:sldChg chg="modNotesTx">
        <pc:chgData name="Milanski, Rebecca" userId="3a7d2998-5d05-4701-bf25-75c965ec3d8d" providerId="ADAL" clId="{F3EFA0A1-21E1-43AB-8A96-412427EF4A49}" dt="2024-07-12T20:21:05.942" v="4"/>
        <pc:sldMkLst>
          <pc:docMk/>
          <pc:sldMk cId="4014276599" sldId="265"/>
        </pc:sldMkLst>
      </pc:sldChg>
      <pc:sldChg chg="modNotesTx">
        <pc:chgData name="Milanski, Rebecca" userId="3a7d2998-5d05-4701-bf25-75c965ec3d8d" providerId="ADAL" clId="{F3EFA0A1-21E1-43AB-8A96-412427EF4A49}" dt="2024-07-18T14:27:25.285" v="383" actId="20577"/>
        <pc:sldMkLst>
          <pc:docMk/>
          <pc:sldMk cId="3143323850" sldId="271"/>
        </pc:sldMkLst>
      </pc:sldChg>
      <pc:sldChg chg="modNotesTx">
        <pc:chgData name="Milanski, Rebecca" userId="3a7d2998-5d05-4701-bf25-75c965ec3d8d" providerId="ADAL" clId="{F3EFA0A1-21E1-43AB-8A96-412427EF4A49}" dt="2024-07-12T20:22:36.261" v="9" actId="20577"/>
        <pc:sldMkLst>
          <pc:docMk/>
          <pc:sldMk cId="1103056870" sldId="272"/>
        </pc:sldMkLst>
      </pc:sldChg>
      <pc:sldChg chg="modSp mod">
        <pc:chgData name="Milanski, Rebecca" userId="3a7d2998-5d05-4701-bf25-75c965ec3d8d" providerId="ADAL" clId="{F3EFA0A1-21E1-43AB-8A96-412427EF4A49}" dt="2024-07-12T20:23:41.345" v="10" actId="20577"/>
        <pc:sldMkLst>
          <pc:docMk/>
          <pc:sldMk cId="2808856813" sldId="273"/>
        </pc:sldMkLst>
        <pc:spChg chg="mod">
          <ac:chgData name="Milanski, Rebecca" userId="3a7d2998-5d05-4701-bf25-75c965ec3d8d" providerId="ADAL" clId="{F3EFA0A1-21E1-43AB-8A96-412427EF4A49}" dt="2024-07-12T20:23:41.345" v="10" actId="20577"/>
          <ac:spMkLst>
            <pc:docMk/>
            <pc:sldMk cId="2808856813" sldId="273"/>
            <ac:spMk id="3" creationId="{E144FED2-5374-6B3B-C461-82D8F33AD074}"/>
          </ac:spMkLst>
        </pc:spChg>
      </pc:sldChg>
      <pc:sldChg chg="modSp mod">
        <pc:chgData name="Milanski, Rebecca" userId="3a7d2998-5d05-4701-bf25-75c965ec3d8d" providerId="ADAL" clId="{F3EFA0A1-21E1-43AB-8A96-412427EF4A49}" dt="2024-07-12T20:24:29.387" v="11"/>
        <pc:sldMkLst>
          <pc:docMk/>
          <pc:sldMk cId="3242648183" sldId="274"/>
        </pc:sldMkLst>
        <pc:spChg chg="mod">
          <ac:chgData name="Milanski, Rebecca" userId="3a7d2998-5d05-4701-bf25-75c965ec3d8d" providerId="ADAL" clId="{F3EFA0A1-21E1-43AB-8A96-412427EF4A49}" dt="2024-07-12T20:24:29.387" v="11"/>
          <ac:spMkLst>
            <pc:docMk/>
            <pc:sldMk cId="3242648183" sldId="274"/>
            <ac:spMk id="3" creationId="{94CABBEA-DB13-1A22-7B03-2460DE847291}"/>
          </ac:spMkLst>
        </pc:spChg>
      </pc:sldChg>
      <pc:sldChg chg="modSp mod">
        <pc:chgData name="Milanski, Rebecca" userId="3a7d2998-5d05-4701-bf25-75c965ec3d8d" providerId="ADAL" clId="{F3EFA0A1-21E1-43AB-8A96-412427EF4A49}" dt="2024-07-12T20:26:55.033" v="38" actId="20577"/>
        <pc:sldMkLst>
          <pc:docMk/>
          <pc:sldMk cId="1425504711" sldId="285"/>
        </pc:sldMkLst>
        <pc:spChg chg="mod">
          <ac:chgData name="Milanski, Rebecca" userId="3a7d2998-5d05-4701-bf25-75c965ec3d8d" providerId="ADAL" clId="{F3EFA0A1-21E1-43AB-8A96-412427EF4A49}" dt="2024-07-12T20:26:55.033" v="38" actId="20577"/>
          <ac:spMkLst>
            <pc:docMk/>
            <pc:sldMk cId="1425504711" sldId="285"/>
            <ac:spMk id="3" creationId="{E7014C06-CEAD-9911-3B50-7DAFAD065734}"/>
          </ac:spMkLst>
        </pc:spChg>
      </pc:sldChg>
      <pc:sldChg chg="modNotesTx">
        <pc:chgData name="Milanski, Rebecca" userId="3a7d2998-5d05-4701-bf25-75c965ec3d8d" providerId="ADAL" clId="{F3EFA0A1-21E1-43AB-8A96-412427EF4A49}" dt="2024-07-12T21:07:39.212" v="221"/>
        <pc:sldMkLst>
          <pc:docMk/>
          <pc:sldMk cId="1995947790" sldId="294"/>
        </pc:sldMkLst>
      </pc:sldChg>
      <pc:sldChg chg="modNotesTx">
        <pc:chgData name="Milanski, Rebecca" userId="3a7d2998-5d05-4701-bf25-75c965ec3d8d" providerId="ADAL" clId="{F3EFA0A1-21E1-43AB-8A96-412427EF4A49}" dt="2024-07-12T21:05:24.613" v="220"/>
        <pc:sldMkLst>
          <pc:docMk/>
          <pc:sldMk cId="1084026823" sldId="297"/>
        </pc:sldMkLst>
      </pc:sldChg>
    </pc:docChg>
  </pc:docChgLst>
  <pc:docChgLst>
    <pc:chgData name="Sean Velazquez" userId="829b8a31-e2bd-4cf4-b473-f0fce84b292f" providerId="ADAL" clId="{95580151-049A-4CBC-B66D-9A361984D986}"/>
    <pc:docChg chg="undo redo custSel addSld delSld modSld sldOrd">
      <pc:chgData name="Sean Velazquez" userId="829b8a31-e2bd-4cf4-b473-f0fce84b292f" providerId="ADAL" clId="{95580151-049A-4CBC-B66D-9A361984D986}" dt="2024-05-24T16:55:39.455" v="578" actId="1076"/>
      <pc:docMkLst>
        <pc:docMk/>
      </pc:docMkLst>
      <pc:sldChg chg="delSp modSp mod">
        <pc:chgData name="Sean Velazquez" userId="829b8a31-e2bd-4cf4-b473-f0fce84b292f" providerId="ADAL" clId="{95580151-049A-4CBC-B66D-9A361984D986}" dt="2024-05-24T15:35:50.909" v="36" actId="207"/>
        <pc:sldMkLst>
          <pc:docMk/>
          <pc:sldMk cId="2429981166" sldId="256"/>
        </pc:sldMkLst>
        <pc:spChg chg="mod">
          <ac:chgData name="Sean Velazquez" userId="829b8a31-e2bd-4cf4-b473-f0fce84b292f" providerId="ADAL" clId="{95580151-049A-4CBC-B66D-9A361984D986}" dt="2024-05-24T15:35:50.909" v="36" actId="207"/>
          <ac:spMkLst>
            <pc:docMk/>
            <pc:sldMk cId="2429981166" sldId="256"/>
            <ac:spMk id="2" creationId="{E9EA0ED8-2370-F512-744A-88F71C3ABDD4}"/>
          </ac:spMkLst>
        </pc:spChg>
        <pc:spChg chg="del">
          <ac:chgData name="Sean Velazquez" userId="829b8a31-e2bd-4cf4-b473-f0fce84b292f" providerId="ADAL" clId="{95580151-049A-4CBC-B66D-9A361984D986}" dt="2024-05-24T15:35:45.902" v="35" actId="478"/>
          <ac:spMkLst>
            <pc:docMk/>
            <pc:sldMk cId="2429981166" sldId="256"/>
            <ac:spMk id="3" creationId="{0CC867B2-EF16-A5D7-18E5-CBEFE3F36395}"/>
          </ac:spMkLst>
        </pc:spChg>
      </pc:sldChg>
      <pc:sldChg chg="modSp mod">
        <pc:chgData name="Sean Velazquez" userId="829b8a31-e2bd-4cf4-b473-f0fce84b292f" providerId="ADAL" clId="{95580151-049A-4CBC-B66D-9A361984D986}" dt="2024-05-24T15:33:34.550" v="27" actId="122"/>
        <pc:sldMkLst>
          <pc:docMk/>
          <pc:sldMk cId="3490947953" sldId="257"/>
        </pc:sldMkLst>
        <pc:spChg chg="mod">
          <ac:chgData name="Sean Velazquez" userId="829b8a31-e2bd-4cf4-b473-f0fce84b292f" providerId="ADAL" clId="{95580151-049A-4CBC-B66D-9A361984D986}" dt="2024-05-24T15:33:34.550" v="27" actId="122"/>
          <ac:spMkLst>
            <pc:docMk/>
            <pc:sldMk cId="3490947953" sldId="257"/>
            <ac:spMk id="2" creationId="{BDD3C5B3-A564-996E-0A01-108453179ADB}"/>
          </ac:spMkLst>
        </pc:spChg>
        <pc:spChg chg="mod">
          <ac:chgData name="Sean Velazquez" userId="829b8a31-e2bd-4cf4-b473-f0fce84b292f" providerId="ADAL" clId="{95580151-049A-4CBC-B66D-9A361984D986}" dt="2024-05-24T15:33:26.897" v="26" actId="27636"/>
          <ac:spMkLst>
            <pc:docMk/>
            <pc:sldMk cId="3490947953" sldId="257"/>
            <ac:spMk id="8" creationId="{F0B2077F-2742-ADDF-8D01-91E3893888D4}"/>
          </ac:spMkLst>
        </pc:spChg>
      </pc:sldChg>
      <pc:sldChg chg="del">
        <pc:chgData name="Sean Velazquez" userId="829b8a31-e2bd-4cf4-b473-f0fce84b292f" providerId="ADAL" clId="{95580151-049A-4CBC-B66D-9A361984D986}" dt="2024-05-24T16:53:59.760" v="560" actId="47"/>
        <pc:sldMkLst>
          <pc:docMk/>
          <pc:sldMk cId="2586065001" sldId="258"/>
        </pc:sldMkLst>
      </pc:sldChg>
      <pc:sldChg chg="del">
        <pc:chgData name="Sean Velazquez" userId="829b8a31-e2bd-4cf4-b473-f0fce84b292f" providerId="ADAL" clId="{95580151-049A-4CBC-B66D-9A361984D986}" dt="2024-05-24T16:54:02.216" v="561" actId="47"/>
        <pc:sldMkLst>
          <pc:docMk/>
          <pc:sldMk cId="3361270151" sldId="259"/>
        </pc:sldMkLst>
      </pc:sldChg>
      <pc:sldChg chg="modSp add mod">
        <pc:chgData name="Sean Velazquez" userId="829b8a31-e2bd-4cf4-b473-f0fce84b292f" providerId="ADAL" clId="{95580151-049A-4CBC-B66D-9A361984D986}" dt="2024-05-24T15:32:31.924" v="9" actId="207"/>
        <pc:sldMkLst>
          <pc:docMk/>
          <pc:sldMk cId="471795096" sldId="260"/>
        </pc:sldMkLst>
        <pc:spChg chg="mod">
          <ac:chgData name="Sean Velazquez" userId="829b8a31-e2bd-4cf4-b473-f0fce84b292f" providerId="ADAL" clId="{95580151-049A-4CBC-B66D-9A361984D986}" dt="2024-05-24T15:32:31.924" v="9" actId="207"/>
          <ac:spMkLst>
            <pc:docMk/>
            <pc:sldMk cId="471795096" sldId="260"/>
            <ac:spMk id="2" creationId="{E9EA0ED8-2370-F512-744A-88F71C3ABDD4}"/>
          </ac:spMkLst>
        </pc:spChg>
        <pc:spChg chg="mod">
          <ac:chgData name="Sean Velazquez" userId="829b8a31-e2bd-4cf4-b473-f0fce84b292f" providerId="ADAL" clId="{95580151-049A-4CBC-B66D-9A361984D986}" dt="2024-05-24T15:32:16.923" v="8" actId="255"/>
          <ac:spMkLst>
            <pc:docMk/>
            <pc:sldMk cId="471795096" sldId="260"/>
            <ac:spMk id="3" creationId="{0CC867B2-EF16-A5D7-18E5-CBEFE3F36395}"/>
          </ac:spMkLst>
        </pc:spChg>
      </pc:sldChg>
      <pc:sldChg chg="delSp modSp add mod ord">
        <pc:chgData name="Sean Velazquez" userId="829b8a31-e2bd-4cf4-b473-f0fce84b292f" providerId="ADAL" clId="{95580151-049A-4CBC-B66D-9A361984D986}" dt="2024-05-24T15:35:42.054" v="34" actId="478"/>
        <pc:sldMkLst>
          <pc:docMk/>
          <pc:sldMk cId="2274918064" sldId="261"/>
        </pc:sldMkLst>
        <pc:spChg chg="mod">
          <ac:chgData name="Sean Velazquez" userId="829b8a31-e2bd-4cf4-b473-f0fce84b292f" providerId="ADAL" clId="{95580151-049A-4CBC-B66D-9A361984D986}" dt="2024-05-24T15:35:34.343" v="32" actId="207"/>
          <ac:spMkLst>
            <pc:docMk/>
            <pc:sldMk cId="2274918064" sldId="261"/>
            <ac:spMk id="2" creationId="{E9EA0ED8-2370-F512-744A-88F71C3ABDD4}"/>
          </ac:spMkLst>
        </pc:spChg>
        <pc:spChg chg="del mod">
          <ac:chgData name="Sean Velazquez" userId="829b8a31-e2bd-4cf4-b473-f0fce84b292f" providerId="ADAL" clId="{95580151-049A-4CBC-B66D-9A361984D986}" dt="2024-05-24T15:35:42.054" v="34" actId="478"/>
          <ac:spMkLst>
            <pc:docMk/>
            <pc:sldMk cId="2274918064" sldId="261"/>
            <ac:spMk id="3" creationId="{0CC867B2-EF16-A5D7-18E5-CBEFE3F36395}"/>
          </ac:spMkLst>
        </pc:spChg>
      </pc:sldChg>
      <pc:sldChg chg="addSp delSp modSp add mod">
        <pc:chgData name="Sean Velazquez" userId="829b8a31-e2bd-4cf4-b473-f0fce84b292f" providerId="ADAL" clId="{95580151-049A-4CBC-B66D-9A361984D986}" dt="2024-05-24T15:39:57.382" v="99" actId="1076"/>
        <pc:sldMkLst>
          <pc:docMk/>
          <pc:sldMk cId="110817473" sldId="262"/>
        </pc:sldMkLst>
        <pc:spChg chg="mod">
          <ac:chgData name="Sean Velazquez" userId="829b8a31-e2bd-4cf4-b473-f0fce84b292f" providerId="ADAL" clId="{95580151-049A-4CBC-B66D-9A361984D986}" dt="2024-05-24T15:36:36.832" v="73" actId="1076"/>
          <ac:spMkLst>
            <pc:docMk/>
            <pc:sldMk cId="110817473" sldId="262"/>
            <ac:spMk id="2" creationId="{E9EA0ED8-2370-F512-744A-88F71C3ABDD4}"/>
          </ac:spMkLst>
        </pc:spChg>
        <pc:picChg chg="add del mod">
          <ac:chgData name="Sean Velazquez" userId="829b8a31-e2bd-4cf4-b473-f0fce84b292f" providerId="ADAL" clId="{95580151-049A-4CBC-B66D-9A361984D986}" dt="2024-05-24T15:37:42.177" v="79" actId="478"/>
          <ac:picMkLst>
            <pc:docMk/>
            <pc:sldMk cId="110817473" sldId="262"/>
            <ac:picMk id="3" creationId="{DA6BC562-DC4B-E047-D392-EC68EB13B23D}"/>
          </ac:picMkLst>
        </pc:picChg>
        <pc:picChg chg="add mod">
          <ac:chgData name="Sean Velazquez" userId="829b8a31-e2bd-4cf4-b473-f0fce84b292f" providerId="ADAL" clId="{95580151-049A-4CBC-B66D-9A361984D986}" dt="2024-05-24T15:39:32.362" v="91" actId="1076"/>
          <ac:picMkLst>
            <pc:docMk/>
            <pc:sldMk cId="110817473" sldId="262"/>
            <ac:picMk id="4" creationId="{028D380F-C8D8-8B48-3BA0-36E120ACF0C5}"/>
          </ac:picMkLst>
        </pc:picChg>
        <pc:picChg chg="add mod">
          <ac:chgData name="Sean Velazquez" userId="829b8a31-e2bd-4cf4-b473-f0fce84b292f" providerId="ADAL" clId="{95580151-049A-4CBC-B66D-9A361984D986}" dt="2024-05-24T15:39:37.501" v="93" actId="1076"/>
          <ac:picMkLst>
            <pc:docMk/>
            <pc:sldMk cId="110817473" sldId="262"/>
            <ac:picMk id="5" creationId="{96ADCF53-1F0D-1474-CFDC-28EE8BFC3840}"/>
          </ac:picMkLst>
        </pc:picChg>
        <pc:picChg chg="add mod">
          <ac:chgData name="Sean Velazquez" userId="829b8a31-e2bd-4cf4-b473-f0fce84b292f" providerId="ADAL" clId="{95580151-049A-4CBC-B66D-9A361984D986}" dt="2024-05-24T15:39:29.213" v="90" actId="1076"/>
          <ac:picMkLst>
            <pc:docMk/>
            <pc:sldMk cId="110817473" sldId="262"/>
            <ac:picMk id="6" creationId="{E19BAC67-9A02-90A9-19D5-1E32C28373FA}"/>
          </ac:picMkLst>
        </pc:picChg>
        <pc:picChg chg="add mod">
          <ac:chgData name="Sean Velazquez" userId="829b8a31-e2bd-4cf4-b473-f0fce84b292f" providerId="ADAL" clId="{95580151-049A-4CBC-B66D-9A361984D986}" dt="2024-05-24T15:39:34.273" v="92" actId="1076"/>
          <ac:picMkLst>
            <pc:docMk/>
            <pc:sldMk cId="110817473" sldId="262"/>
            <ac:picMk id="7" creationId="{5CBBDA32-9196-1540-2704-62B6E5D623C6}"/>
          </ac:picMkLst>
        </pc:picChg>
        <pc:picChg chg="add mod">
          <ac:chgData name="Sean Velazquez" userId="829b8a31-e2bd-4cf4-b473-f0fce84b292f" providerId="ADAL" clId="{95580151-049A-4CBC-B66D-9A361984D986}" dt="2024-05-24T15:39:53.463" v="97" actId="1076"/>
          <ac:picMkLst>
            <pc:docMk/>
            <pc:sldMk cId="110817473" sldId="262"/>
            <ac:picMk id="8" creationId="{D07DD71F-BB3F-A3AB-7672-D823368C2A76}"/>
          </ac:picMkLst>
        </pc:picChg>
        <pc:picChg chg="add mod">
          <ac:chgData name="Sean Velazquez" userId="829b8a31-e2bd-4cf4-b473-f0fce84b292f" providerId="ADAL" clId="{95580151-049A-4CBC-B66D-9A361984D986}" dt="2024-05-24T15:39:57.382" v="99" actId="1076"/>
          <ac:picMkLst>
            <pc:docMk/>
            <pc:sldMk cId="110817473" sldId="262"/>
            <ac:picMk id="9" creationId="{E3CB424C-37DD-A262-213D-1DB8D3B32644}"/>
          </ac:picMkLst>
        </pc:picChg>
        <pc:picChg chg="add mod">
          <ac:chgData name="Sean Velazquez" userId="829b8a31-e2bd-4cf4-b473-f0fce84b292f" providerId="ADAL" clId="{95580151-049A-4CBC-B66D-9A361984D986}" dt="2024-05-24T15:39:55.976" v="98" actId="1076"/>
          <ac:picMkLst>
            <pc:docMk/>
            <pc:sldMk cId="110817473" sldId="262"/>
            <ac:picMk id="10" creationId="{42CC8FFE-0C8C-9110-5C76-FDE1DD022157}"/>
          </ac:picMkLst>
        </pc:picChg>
      </pc:sldChg>
      <pc:sldChg chg="modSp mod">
        <pc:chgData name="Sean Velazquez" userId="829b8a31-e2bd-4cf4-b473-f0fce84b292f" providerId="ADAL" clId="{95580151-049A-4CBC-B66D-9A361984D986}" dt="2024-05-24T15:42:07.590" v="107" actId="1036"/>
        <pc:sldMkLst>
          <pc:docMk/>
          <pc:sldMk cId="628346752" sldId="263"/>
        </pc:sldMkLst>
        <pc:spChg chg="mod">
          <ac:chgData name="Sean Velazquez" userId="829b8a31-e2bd-4cf4-b473-f0fce84b292f" providerId="ADAL" clId="{95580151-049A-4CBC-B66D-9A361984D986}" dt="2024-05-24T15:41:44.735" v="101" actId="207"/>
          <ac:spMkLst>
            <pc:docMk/>
            <pc:sldMk cId="628346752" sldId="263"/>
            <ac:spMk id="2" creationId="{BDD3C5B3-A564-996E-0A01-108453179ADB}"/>
          </ac:spMkLst>
        </pc:spChg>
        <pc:spChg chg="mod">
          <ac:chgData name="Sean Velazquez" userId="829b8a31-e2bd-4cf4-b473-f0fce84b292f" providerId="ADAL" clId="{95580151-049A-4CBC-B66D-9A361984D986}" dt="2024-05-24T15:42:07.590" v="107" actId="1036"/>
          <ac:spMkLst>
            <pc:docMk/>
            <pc:sldMk cId="628346752" sldId="263"/>
            <ac:spMk id="8" creationId="{F0B2077F-2742-ADDF-8D01-91E3893888D4}"/>
          </ac:spMkLst>
        </pc:spChg>
      </pc:sldChg>
      <pc:sldChg chg="addSp modSp add mod ord">
        <pc:chgData name="Sean Velazquez" userId="829b8a31-e2bd-4cf4-b473-f0fce84b292f" providerId="ADAL" clId="{95580151-049A-4CBC-B66D-9A361984D986}" dt="2024-05-24T15:47:00.445" v="115" actId="1076"/>
        <pc:sldMkLst>
          <pc:docMk/>
          <pc:sldMk cId="1941661706" sldId="264"/>
        </pc:sldMkLst>
        <pc:spChg chg="mod">
          <ac:chgData name="Sean Velazquez" userId="829b8a31-e2bd-4cf4-b473-f0fce84b292f" providerId="ADAL" clId="{95580151-049A-4CBC-B66D-9A361984D986}" dt="2024-05-24T15:46:44.357" v="112" actId="1076"/>
          <ac:spMkLst>
            <pc:docMk/>
            <pc:sldMk cId="1941661706" sldId="264"/>
            <ac:spMk id="2" creationId="{E9EA0ED8-2370-F512-744A-88F71C3ABDD4}"/>
          </ac:spMkLst>
        </pc:spChg>
        <pc:picChg chg="add mod">
          <ac:chgData name="Sean Velazquez" userId="829b8a31-e2bd-4cf4-b473-f0fce84b292f" providerId="ADAL" clId="{95580151-049A-4CBC-B66D-9A361984D986}" dt="2024-05-24T15:47:00.445" v="115" actId="1076"/>
          <ac:picMkLst>
            <pc:docMk/>
            <pc:sldMk cId="1941661706" sldId="264"/>
            <ac:picMk id="3" creationId="{5BD875EE-05FA-5247-7376-38121F30ED65}"/>
          </ac:picMkLst>
        </pc:picChg>
      </pc:sldChg>
      <pc:sldChg chg="modSp add mod ord">
        <pc:chgData name="Sean Velazquez" userId="829b8a31-e2bd-4cf4-b473-f0fce84b292f" providerId="ADAL" clId="{95580151-049A-4CBC-B66D-9A361984D986}" dt="2024-05-24T15:47:58.330" v="160" actId="27636"/>
        <pc:sldMkLst>
          <pc:docMk/>
          <pc:sldMk cId="4014276599" sldId="265"/>
        </pc:sldMkLst>
        <pc:spChg chg="mod">
          <ac:chgData name="Sean Velazquez" userId="829b8a31-e2bd-4cf4-b473-f0fce84b292f" providerId="ADAL" clId="{95580151-049A-4CBC-B66D-9A361984D986}" dt="2024-05-24T15:47:29.129" v="123"/>
          <ac:spMkLst>
            <pc:docMk/>
            <pc:sldMk cId="4014276599" sldId="265"/>
            <ac:spMk id="2" creationId="{BDD3C5B3-A564-996E-0A01-108453179ADB}"/>
          </ac:spMkLst>
        </pc:spChg>
        <pc:spChg chg="mod">
          <ac:chgData name="Sean Velazquez" userId="829b8a31-e2bd-4cf4-b473-f0fce84b292f" providerId="ADAL" clId="{95580151-049A-4CBC-B66D-9A361984D986}" dt="2024-05-24T15:47:58.330" v="160" actId="27636"/>
          <ac:spMkLst>
            <pc:docMk/>
            <pc:sldMk cId="4014276599" sldId="265"/>
            <ac:spMk id="8" creationId="{F0B2077F-2742-ADDF-8D01-91E3893888D4}"/>
          </ac:spMkLst>
        </pc:spChg>
      </pc:sldChg>
      <pc:sldChg chg="modSp new mod">
        <pc:chgData name="Sean Velazquez" userId="829b8a31-e2bd-4cf4-b473-f0fce84b292f" providerId="ADAL" clId="{95580151-049A-4CBC-B66D-9A361984D986}" dt="2024-05-24T15:49:05.589" v="164"/>
        <pc:sldMkLst>
          <pc:docMk/>
          <pc:sldMk cId="2641660746" sldId="266"/>
        </pc:sldMkLst>
        <pc:spChg chg="mod">
          <ac:chgData name="Sean Velazquez" userId="829b8a31-e2bd-4cf4-b473-f0fce84b292f" providerId="ADAL" clId="{95580151-049A-4CBC-B66D-9A361984D986}" dt="2024-05-24T15:48:47.052" v="163" actId="122"/>
          <ac:spMkLst>
            <pc:docMk/>
            <pc:sldMk cId="2641660746" sldId="266"/>
            <ac:spMk id="2" creationId="{9CEBACF3-070B-9A08-0DD0-8C667D3B5DAF}"/>
          </ac:spMkLst>
        </pc:spChg>
        <pc:spChg chg="mod">
          <ac:chgData name="Sean Velazquez" userId="829b8a31-e2bd-4cf4-b473-f0fce84b292f" providerId="ADAL" clId="{95580151-049A-4CBC-B66D-9A361984D986}" dt="2024-05-24T15:49:05.589" v="164"/>
          <ac:spMkLst>
            <pc:docMk/>
            <pc:sldMk cId="2641660746" sldId="266"/>
            <ac:spMk id="3" creationId="{C34400FF-9C40-0A18-59E1-22B1B4BDEBA4}"/>
          </ac:spMkLst>
        </pc:spChg>
      </pc:sldChg>
      <pc:sldChg chg="addSp modSp new mod">
        <pc:chgData name="Sean Velazquez" userId="829b8a31-e2bd-4cf4-b473-f0fce84b292f" providerId="ADAL" clId="{95580151-049A-4CBC-B66D-9A361984D986}" dt="2024-05-24T15:57:39.190" v="198" actId="1036"/>
        <pc:sldMkLst>
          <pc:docMk/>
          <pc:sldMk cId="531007676" sldId="267"/>
        </pc:sldMkLst>
        <pc:spChg chg="mod">
          <ac:chgData name="Sean Velazquez" userId="829b8a31-e2bd-4cf4-b473-f0fce84b292f" providerId="ADAL" clId="{95580151-049A-4CBC-B66D-9A361984D986}" dt="2024-05-24T15:49:49.529" v="167" actId="122"/>
          <ac:spMkLst>
            <pc:docMk/>
            <pc:sldMk cId="531007676" sldId="267"/>
            <ac:spMk id="2" creationId="{54F4EA61-A20D-8BF6-1156-799731895BB9}"/>
          </ac:spMkLst>
        </pc:spChg>
        <pc:spChg chg="mod">
          <ac:chgData name="Sean Velazquez" userId="829b8a31-e2bd-4cf4-b473-f0fce84b292f" providerId="ADAL" clId="{95580151-049A-4CBC-B66D-9A361984D986}" dt="2024-05-24T15:50:07.930" v="168"/>
          <ac:spMkLst>
            <pc:docMk/>
            <pc:sldMk cId="531007676" sldId="267"/>
            <ac:spMk id="3" creationId="{504777C6-3027-5C79-567A-826A3CC55846}"/>
          </ac:spMkLst>
        </pc:spChg>
        <pc:spChg chg="add mod">
          <ac:chgData name="Sean Velazquez" userId="829b8a31-e2bd-4cf4-b473-f0fce84b292f" providerId="ADAL" clId="{95580151-049A-4CBC-B66D-9A361984D986}" dt="2024-05-24T15:57:27.543" v="184" actId="1036"/>
          <ac:spMkLst>
            <pc:docMk/>
            <pc:sldMk cId="531007676" sldId="267"/>
            <ac:spMk id="4" creationId="{6820E1B8-AB5E-158B-72BA-B23F74A5CD13}"/>
          </ac:spMkLst>
        </pc:spChg>
        <pc:spChg chg="add mod">
          <ac:chgData name="Sean Velazquez" userId="829b8a31-e2bd-4cf4-b473-f0fce84b292f" providerId="ADAL" clId="{95580151-049A-4CBC-B66D-9A361984D986}" dt="2024-05-24T15:57:30.301" v="187" actId="1036"/>
          <ac:spMkLst>
            <pc:docMk/>
            <pc:sldMk cId="531007676" sldId="267"/>
            <ac:spMk id="5" creationId="{BC4E9687-34C0-F33B-3114-A232CF67764A}"/>
          </ac:spMkLst>
        </pc:spChg>
        <pc:spChg chg="add mod">
          <ac:chgData name="Sean Velazquez" userId="829b8a31-e2bd-4cf4-b473-f0fce84b292f" providerId="ADAL" clId="{95580151-049A-4CBC-B66D-9A361984D986}" dt="2024-05-24T15:57:34.827" v="193" actId="1036"/>
          <ac:spMkLst>
            <pc:docMk/>
            <pc:sldMk cId="531007676" sldId="267"/>
            <ac:spMk id="6" creationId="{84A057DC-4E13-AE3C-39ED-4FCC72730D9B}"/>
          </ac:spMkLst>
        </pc:spChg>
        <pc:spChg chg="add mod">
          <ac:chgData name="Sean Velazquez" userId="829b8a31-e2bd-4cf4-b473-f0fce84b292f" providerId="ADAL" clId="{95580151-049A-4CBC-B66D-9A361984D986}" dt="2024-05-24T15:57:24.640" v="181" actId="1036"/>
          <ac:spMkLst>
            <pc:docMk/>
            <pc:sldMk cId="531007676" sldId="267"/>
            <ac:spMk id="7" creationId="{87A137FD-C465-5736-E8B7-2115117C4003}"/>
          </ac:spMkLst>
        </pc:spChg>
        <pc:spChg chg="add mod">
          <ac:chgData name="Sean Velazquez" userId="829b8a31-e2bd-4cf4-b473-f0fce84b292f" providerId="ADAL" clId="{95580151-049A-4CBC-B66D-9A361984D986}" dt="2024-05-24T15:57:32.545" v="190" actId="1036"/>
          <ac:spMkLst>
            <pc:docMk/>
            <pc:sldMk cId="531007676" sldId="267"/>
            <ac:spMk id="8" creationId="{CBCACBD9-EF3F-F7A6-1CAA-E90E8C254799}"/>
          </ac:spMkLst>
        </pc:spChg>
        <pc:spChg chg="add mod">
          <ac:chgData name="Sean Velazquez" userId="829b8a31-e2bd-4cf4-b473-f0fce84b292f" providerId="ADAL" clId="{95580151-049A-4CBC-B66D-9A361984D986}" dt="2024-05-24T15:57:39.190" v="198" actId="1036"/>
          <ac:spMkLst>
            <pc:docMk/>
            <pc:sldMk cId="531007676" sldId="267"/>
            <ac:spMk id="9" creationId="{1DAA97A0-C6AE-BC2F-EB34-E9EECDA69096}"/>
          </ac:spMkLst>
        </pc:spChg>
      </pc:sldChg>
      <pc:sldChg chg="addSp delSp modSp add mod ord setBg">
        <pc:chgData name="Sean Velazquez" userId="829b8a31-e2bd-4cf4-b473-f0fce84b292f" providerId="ADAL" clId="{95580151-049A-4CBC-B66D-9A361984D986}" dt="2024-05-24T15:59:15.030" v="215" actId="14100"/>
        <pc:sldMkLst>
          <pc:docMk/>
          <pc:sldMk cId="1741170159" sldId="268"/>
        </pc:sldMkLst>
        <pc:spChg chg="mod">
          <ac:chgData name="Sean Velazquez" userId="829b8a31-e2bd-4cf4-b473-f0fce84b292f" providerId="ADAL" clId="{95580151-049A-4CBC-B66D-9A361984D986}" dt="2024-05-24T15:58:45.064" v="207" actId="26606"/>
          <ac:spMkLst>
            <pc:docMk/>
            <pc:sldMk cId="1741170159" sldId="268"/>
            <ac:spMk id="2" creationId="{E9EA0ED8-2370-F512-744A-88F71C3ABDD4}"/>
          </ac:spMkLst>
        </pc:spChg>
        <pc:spChg chg="add del">
          <ac:chgData name="Sean Velazquez" userId="829b8a31-e2bd-4cf4-b473-f0fce84b292f" providerId="ADAL" clId="{95580151-049A-4CBC-B66D-9A361984D986}" dt="2024-05-24T15:58:45.064" v="207" actId="26606"/>
          <ac:spMkLst>
            <pc:docMk/>
            <pc:sldMk cId="1741170159" sldId="268"/>
            <ac:spMk id="10" creationId="{FB5B0058-AF13-4859-B429-4EDDE2A26F7F}"/>
          </ac:spMkLst>
        </pc:spChg>
        <pc:spChg chg="add del">
          <ac:chgData name="Sean Velazquez" userId="829b8a31-e2bd-4cf4-b473-f0fce84b292f" providerId="ADAL" clId="{95580151-049A-4CBC-B66D-9A361984D986}" dt="2024-05-24T15:58:45.064" v="207" actId="26606"/>
          <ac:spMkLst>
            <pc:docMk/>
            <pc:sldMk cId="1741170159" sldId="268"/>
            <ac:spMk id="12" creationId="{0277405F-0B4F-4418-B773-1B38814125B6}"/>
          </ac:spMkLst>
        </pc:spChg>
        <pc:picChg chg="del">
          <ac:chgData name="Sean Velazquez" userId="829b8a31-e2bd-4cf4-b473-f0fce84b292f" providerId="ADAL" clId="{95580151-049A-4CBC-B66D-9A361984D986}" dt="2024-05-24T15:58:18.358" v="203" actId="478"/>
          <ac:picMkLst>
            <pc:docMk/>
            <pc:sldMk cId="1741170159" sldId="268"/>
            <ac:picMk id="3" creationId="{5BD875EE-05FA-5247-7376-38121F30ED65}"/>
          </ac:picMkLst>
        </pc:picChg>
        <pc:picChg chg="add mod ord">
          <ac:chgData name="Sean Velazquez" userId="829b8a31-e2bd-4cf4-b473-f0fce84b292f" providerId="ADAL" clId="{95580151-049A-4CBC-B66D-9A361984D986}" dt="2024-05-24T15:59:10.912" v="214" actId="1076"/>
          <ac:picMkLst>
            <pc:docMk/>
            <pc:sldMk cId="1741170159" sldId="268"/>
            <ac:picMk id="4" creationId="{48890DAE-0E80-3293-B332-6E4D1BFC4F9D}"/>
          </ac:picMkLst>
        </pc:picChg>
        <pc:picChg chg="add mod">
          <ac:chgData name="Sean Velazquez" userId="829b8a31-e2bd-4cf4-b473-f0fce84b292f" providerId="ADAL" clId="{95580151-049A-4CBC-B66D-9A361984D986}" dt="2024-05-24T15:59:15.030" v="215" actId="14100"/>
          <ac:picMkLst>
            <pc:docMk/>
            <pc:sldMk cId="1741170159" sldId="268"/>
            <ac:picMk id="5" creationId="{3837D9CB-4AFD-5520-335C-D0CE8603C84E}"/>
          </ac:picMkLst>
        </pc:picChg>
      </pc:sldChg>
      <pc:sldChg chg="addSp delSp modSp new mod">
        <pc:chgData name="Sean Velazquez" userId="829b8a31-e2bd-4cf4-b473-f0fce84b292f" providerId="ADAL" clId="{95580151-049A-4CBC-B66D-9A361984D986}" dt="2024-05-24T16:00:11.794" v="224" actId="1076"/>
        <pc:sldMkLst>
          <pc:docMk/>
          <pc:sldMk cId="198730064" sldId="269"/>
        </pc:sldMkLst>
        <pc:spChg chg="del">
          <ac:chgData name="Sean Velazquez" userId="829b8a31-e2bd-4cf4-b473-f0fce84b292f" providerId="ADAL" clId="{95580151-049A-4CBC-B66D-9A361984D986}" dt="2024-05-24T15:59:46.394" v="219" actId="478"/>
          <ac:spMkLst>
            <pc:docMk/>
            <pc:sldMk cId="198730064" sldId="269"/>
            <ac:spMk id="2" creationId="{3BECF36E-E903-443A-184E-88691845DF99}"/>
          </ac:spMkLst>
        </pc:spChg>
        <pc:spChg chg="del mod">
          <ac:chgData name="Sean Velazquez" userId="829b8a31-e2bd-4cf4-b473-f0fce84b292f" providerId="ADAL" clId="{95580151-049A-4CBC-B66D-9A361984D986}" dt="2024-05-24T15:59:44.754" v="218" actId="478"/>
          <ac:spMkLst>
            <pc:docMk/>
            <pc:sldMk cId="198730064" sldId="269"/>
            <ac:spMk id="3" creationId="{0C017608-965E-4565-770E-DA4D66877D42}"/>
          </ac:spMkLst>
        </pc:spChg>
        <pc:picChg chg="add mod">
          <ac:chgData name="Sean Velazquez" userId="829b8a31-e2bd-4cf4-b473-f0fce84b292f" providerId="ADAL" clId="{95580151-049A-4CBC-B66D-9A361984D986}" dt="2024-05-24T16:00:11.794" v="224" actId="1076"/>
          <ac:picMkLst>
            <pc:docMk/>
            <pc:sldMk cId="198730064" sldId="269"/>
            <ac:picMk id="4" creationId="{2053BACA-9F66-6704-8605-FCBDB96F8E62}"/>
          </ac:picMkLst>
        </pc:picChg>
      </pc:sldChg>
      <pc:sldChg chg="modSp new mod ord">
        <pc:chgData name="Sean Velazquez" userId="829b8a31-e2bd-4cf4-b473-f0fce84b292f" providerId="ADAL" clId="{95580151-049A-4CBC-B66D-9A361984D986}" dt="2024-05-24T16:01:18.252" v="233" actId="20577"/>
        <pc:sldMkLst>
          <pc:docMk/>
          <pc:sldMk cId="1644416529" sldId="270"/>
        </pc:sldMkLst>
        <pc:spChg chg="mod">
          <ac:chgData name="Sean Velazquez" userId="829b8a31-e2bd-4cf4-b473-f0fce84b292f" providerId="ADAL" clId="{95580151-049A-4CBC-B66D-9A361984D986}" dt="2024-05-24T16:01:18.252" v="233" actId="20577"/>
          <ac:spMkLst>
            <pc:docMk/>
            <pc:sldMk cId="1644416529" sldId="270"/>
            <ac:spMk id="2" creationId="{F8A6BDED-F7FA-679D-31E9-D4DF3BCEE188}"/>
          </ac:spMkLst>
        </pc:spChg>
        <pc:spChg chg="mod">
          <ac:chgData name="Sean Velazquez" userId="829b8a31-e2bd-4cf4-b473-f0fce84b292f" providerId="ADAL" clId="{95580151-049A-4CBC-B66D-9A361984D986}" dt="2024-05-24T16:01:08.033" v="231" actId="27636"/>
          <ac:spMkLst>
            <pc:docMk/>
            <pc:sldMk cId="1644416529" sldId="270"/>
            <ac:spMk id="3" creationId="{0C98AC60-CCED-625D-C1C7-093238705A20}"/>
          </ac:spMkLst>
        </pc:spChg>
      </pc:sldChg>
      <pc:sldChg chg="addSp modSp new mod">
        <pc:chgData name="Sean Velazquez" userId="829b8a31-e2bd-4cf4-b473-f0fce84b292f" providerId="ADAL" clId="{95580151-049A-4CBC-B66D-9A361984D986}" dt="2024-05-24T16:02:28.931" v="245" actId="14100"/>
        <pc:sldMkLst>
          <pc:docMk/>
          <pc:sldMk cId="3143323850" sldId="271"/>
        </pc:sldMkLst>
        <pc:spChg chg="mod">
          <ac:chgData name="Sean Velazquez" userId="829b8a31-e2bd-4cf4-b473-f0fce84b292f" providerId="ADAL" clId="{95580151-049A-4CBC-B66D-9A361984D986}" dt="2024-05-24T16:01:36.853" v="236" actId="122"/>
          <ac:spMkLst>
            <pc:docMk/>
            <pc:sldMk cId="3143323850" sldId="271"/>
            <ac:spMk id="2" creationId="{66FEF418-25C0-3192-7D25-4B5F2C0198C4}"/>
          </ac:spMkLst>
        </pc:spChg>
        <pc:spChg chg="mod">
          <ac:chgData name="Sean Velazquez" userId="829b8a31-e2bd-4cf4-b473-f0fce84b292f" providerId="ADAL" clId="{95580151-049A-4CBC-B66D-9A361984D986}" dt="2024-05-24T16:02:13.848" v="243" actId="27636"/>
          <ac:spMkLst>
            <pc:docMk/>
            <pc:sldMk cId="3143323850" sldId="271"/>
            <ac:spMk id="3" creationId="{F2DE21D6-81B2-2775-6950-E95EF75CD7B7}"/>
          </ac:spMkLst>
        </pc:spChg>
        <pc:picChg chg="add mod">
          <ac:chgData name="Sean Velazquez" userId="829b8a31-e2bd-4cf4-b473-f0fce84b292f" providerId="ADAL" clId="{95580151-049A-4CBC-B66D-9A361984D986}" dt="2024-05-24T16:02:28.931" v="245" actId="14100"/>
          <ac:picMkLst>
            <pc:docMk/>
            <pc:sldMk cId="3143323850" sldId="271"/>
            <ac:picMk id="4" creationId="{37F1E74C-071D-1C4E-013B-5EC1718F4C7D}"/>
          </ac:picMkLst>
        </pc:picChg>
      </pc:sldChg>
      <pc:sldChg chg="addSp delSp modSp new mod ord">
        <pc:chgData name="Sean Velazquez" userId="829b8a31-e2bd-4cf4-b473-f0fce84b292f" providerId="ADAL" clId="{95580151-049A-4CBC-B66D-9A361984D986}" dt="2024-05-24T16:03:55.251" v="259" actId="1076"/>
        <pc:sldMkLst>
          <pc:docMk/>
          <pc:sldMk cId="1103056870" sldId="272"/>
        </pc:sldMkLst>
        <pc:spChg chg="mod">
          <ac:chgData name="Sean Velazquez" userId="829b8a31-e2bd-4cf4-b473-f0fce84b292f" providerId="ADAL" clId="{95580151-049A-4CBC-B66D-9A361984D986}" dt="2024-05-24T16:03:28.843" v="253" actId="1076"/>
          <ac:spMkLst>
            <pc:docMk/>
            <pc:sldMk cId="1103056870" sldId="272"/>
            <ac:spMk id="2" creationId="{49985257-4EC2-7B14-CA7E-0C80A3785808}"/>
          </ac:spMkLst>
        </pc:spChg>
        <pc:spChg chg="del">
          <ac:chgData name="Sean Velazquez" userId="829b8a31-e2bd-4cf4-b473-f0fce84b292f" providerId="ADAL" clId="{95580151-049A-4CBC-B66D-9A361984D986}" dt="2024-05-24T16:03:35.387" v="254" actId="478"/>
          <ac:spMkLst>
            <pc:docMk/>
            <pc:sldMk cId="1103056870" sldId="272"/>
            <ac:spMk id="3" creationId="{32B4F337-A381-AF5C-D70D-AF0B1A900969}"/>
          </ac:spMkLst>
        </pc:spChg>
        <pc:picChg chg="add mod">
          <ac:chgData name="Sean Velazquez" userId="829b8a31-e2bd-4cf4-b473-f0fce84b292f" providerId="ADAL" clId="{95580151-049A-4CBC-B66D-9A361984D986}" dt="2024-05-24T16:03:55.251" v="259" actId="1076"/>
          <ac:picMkLst>
            <pc:docMk/>
            <pc:sldMk cId="1103056870" sldId="272"/>
            <ac:picMk id="4" creationId="{D5F24527-6CC0-BABF-F437-69EF3623D667}"/>
          </ac:picMkLst>
        </pc:picChg>
      </pc:sldChg>
      <pc:sldChg chg="new del">
        <pc:chgData name="Sean Velazquez" userId="829b8a31-e2bd-4cf4-b473-f0fce84b292f" providerId="ADAL" clId="{95580151-049A-4CBC-B66D-9A361984D986}" dt="2024-05-24T16:02:53.384" v="247" actId="47"/>
        <pc:sldMkLst>
          <pc:docMk/>
          <pc:sldMk cId="3083566697" sldId="272"/>
        </pc:sldMkLst>
      </pc:sldChg>
      <pc:sldChg chg="addSp modSp new mod ord">
        <pc:chgData name="Sean Velazquez" userId="829b8a31-e2bd-4cf4-b473-f0fce84b292f" providerId="ADAL" clId="{95580151-049A-4CBC-B66D-9A361984D986}" dt="2024-05-24T16:05:10.276" v="271" actId="14100"/>
        <pc:sldMkLst>
          <pc:docMk/>
          <pc:sldMk cId="2808856813" sldId="273"/>
        </pc:sldMkLst>
        <pc:spChg chg="mod">
          <ac:chgData name="Sean Velazquez" userId="829b8a31-e2bd-4cf4-b473-f0fce84b292f" providerId="ADAL" clId="{95580151-049A-4CBC-B66D-9A361984D986}" dt="2024-05-24T16:04:35.253" v="265" actId="1076"/>
          <ac:spMkLst>
            <pc:docMk/>
            <pc:sldMk cId="2808856813" sldId="273"/>
            <ac:spMk id="2" creationId="{614396C8-4F33-7471-6EAA-BB0CDE782B15}"/>
          </ac:spMkLst>
        </pc:spChg>
        <pc:spChg chg="mod">
          <ac:chgData name="Sean Velazquez" userId="829b8a31-e2bd-4cf4-b473-f0fce84b292f" providerId="ADAL" clId="{95580151-049A-4CBC-B66D-9A361984D986}" dt="2024-05-24T16:04:57.071" v="268" actId="14100"/>
          <ac:spMkLst>
            <pc:docMk/>
            <pc:sldMk cId="2808856813" sldId="273"/>
            <ac:spMk id="3" creationId="{E144FED2-5374-6B3B-C461-82D8F33AD074}"/>
          </ac:spMkLst>
        </pc:spChg>
        <pc:picChg chg="add mod">
          <ac:chgData name="Sean Velazquez" userId="829b8a31-e2bd-4cf4-b473-f0fce84b292f" providerId="ADAL" clId="{95580151-049A-4CBC-B66D-9A361984D986}" dt="2024-05-24T16:05:10.276" v="271" actId="14100"/>
          <ac:picMkLst>
            <pc:docMk/>
            <pc:sldMk cId="2808856813" sldId="273"/>
            <ac:picMk id="4" creationId="{E8C160F1-757B-92D1-CC64-E8D8C244CD60}"/>
          </ac:picMkLst>
        </pc:picChg>
      </pc:sldChg>
      <pc:sldChg chg="modSp new mod">
        <pc:chgData name="Sean Velazquez" userId="829b8a31-e2bd-4cf4-b473-f0fce84b292f" providerId="ADAL" clId="{95580151-049A-4CBC-B66D-9A361984D986}" dt="2024-05-24T16:05:53.386" v="277" actId="20577"/>
        <pc:sldMkLst>
          <pc:docMk/>
          <pc:sldMk cId="3242648183" sldId="274"/>
        </pc:sldMkLst>
        <pc:spChg chg="mod">
          <ac:chgData name="Sean Velazquez" userId="829b8a31-e2bd-4cf4-b473-f0fce84b292f" providerId="ADAL" clId="{95580151-049A-4CBC-B66D-9A361984D986}" dt="2024-05-24T16:05:39.927" v="274" actId="122"/>
          <ac:spMkLst>
            <pc:docMk/>
            <pc:sldMk cId="3242648183" sldId="274"/>
            <ac:spMk id="2" creationId="{F8EB9657-47A0-FBE0-A1A6-85D685B0D65C}"/>
          </ac:spMkLst>
        </pc:spChg>
        <pc:spChg chg="mod">
          <ac:chgData name="Sean Velazquez" userId="829b8a31-e2bd-4cf4-b473-f0fce84b292f" providerId="ADAL" clId="{95580151-049A-4CBC-B66D-9A361984D986}" dt="2024-05-24T16:05:53.386" v="277" actId="20577"/>
          <ac:spMkLst>
            <pc:docMk/>
            <pc:sldMk cId="3242648183" sldId="274"/>
            <ac:spMk id="3" creationId="{94CABBEA-DB13-1A22-7B03-2460DE847291}"/>
          </ac:spMkLst>
        </pc:spChg>
      </pc:sldChg>
      <pc:sldChg chg="modSp new mod">
        <pc:chgData name="Sean Velazquez" userId="829b8a31-e2bd-4cf4-b473-f0fce84b292f" providerId="ADAL" clId="{95580151-049A-4CBC-B66D-9A361984D986}" dt="2024-05-24T16:06:28.986" v="281"/>
        <pc:sldMkLst>
          <pc:docMk/>
          <pc:sldMk cId="1757055260" sldId="275"/>
        </pc:sldMkLst>
        <pc:spChg chg="mod">
          <ac:chgData name="Sean Velazquez" userId="829b8a31-e2bd-4cf4-b473-f0fce84b292f" providerId="ADAL" clId="{95580151-049A-4CBC-B66D-9A361984D986}" dt="2024-05-24T16:06:19.689" v="280" actId="122"/>
          <ac:spMkLst>
            <pc:docMk/>
            <pc:sldMk cId="1757055260" sldId="275"/>
            <ac:spMk id="2" creationId="{B7FD2A1A-39AF-3093-7BCE-91E359E8050D}"/>
          </ac:spMkLst>
        </pc:spChg>
        <pc:spChg chg="mod">
          <ac:chgData name="Sean Velazquez" userId="829b8a31-e2bd-4cf4-b473-f0fce84b292f" providerId="ADAL" clId="{95580151-049A-4CBC-B66D-9A361984D986}" dt="2024-05-24T16:06:28.986" v="281"/>
          <ac:spMkLst>
            <pc:docMk/>
            <pc:sldMk cId="1757055260" sldId="275"/>
            <ac:spMk id="3" creationId="{1337EDB1-3C6F-0F19-B15A-6034C7578557}"/>
          </ac:spMkLst>
        </pc:spChg>
      </pc:sldChg>
      <pc:sldChg chg="modSp new mod">
        <pc:chgData name="Sean Velazquez" userId="829b8a31-e2bd-4cf4-b473-f0fce84b292f" providerId="ADAL" clId="{95580151-049A-4CBC-B66D-9A361984D986}" dt="2024-05-24T16:07:15.501" v="286" actId="27636"/>
        <pc:sldMkLst>
          <pc:docMk/>
          <pc:sldMk cId="2676234591" sldId="276"/>
        </pc:sldMkLst>
        <pc:spChg chg="mod">
          <ac:chgData name="Sean Velazquez" userId="829b8a31-e2bd-4cf4-b473-f0fce84b292f" providerId="ADAL" clId="{95580151-049A-4CBC-B66D-9A361984D986}" dt="2024-05-24T16:07:07.723" v="284" actId="122"/>
          <ac:spMkLst>
            <pc:docMk/>
            <pc:sldMk cId="2676234591" sldId="276"/>
            <ac:spMk id="2" creationId="{A919A95C-412A-A56F-CD86-13BBAEC4BFC7}"/>
          </ac:spMkLst>
        </pc:spChg>
        <pc:spChg chg="mod">
          <ac:chgData name="Sean Velazquez" userId="829b8a31-e2bd-4cf4-b473-f0fce84b292f" providerId="ADAL" clId="{95580151-049A-4CBC-B66D-9A361984D986}" dt="2024-05-24T16:07:15.501" v="286" actId="27636"/>
          <ac:spMkLst>
            <pc:docMk/>
            <pc:sldMk cId="2676234591" sldId="276"/>
            <ac:spMk id="3" creationId="{3CC717DF-395E-E0E0-14ED-DD513412C40D}"/>
          </ac:spMkLst>
        </pc:spChg>
      </pc:sldChg>
      <pc:sldChg chg="addSp modSp new mod modAnim">
        <pc:chgData name="Sean Velazquez" userId="829b8a31-e2bd-4cf4-b473-f0fce84b292f" providerId="ADAL" clId="{95580151-049A-4CBC-B66D-9A361984D986}" dt="2024-05-24T16:09:07.737" v="312" actId="1076"/>
        <pc:sldMkLst>
          <pc:docMk/>
          <pc:sldMk cId="809610969" sldId="277"/>
        </pc:sldMkLst>
        <pc:spChg chg="mod">
          <ac:chgData name="Sean Velazquez" userId="829b8a31-e2bd-4cf4-b473-f0fce84b292f" providerId="ADAL" clId="{95580151-049A-4CBC-B66D-9A361984D986}" dt="2024-05-24T16:08:40.576" v="301" actId="1076"/>
          <ac:spMkLst>
            <pc:docMk/>
            <pc:sldMk cId="809610969" sldId="277"/>
            <ac:spMk id="2" creationId="{6E336469-000F-3E28-61EB-688848E2C8AA}"/>
          </ac:spMkLst>
        </pc:spChg>
        <pc:spChg chg="mod">
          <ac:chgData name="Sean Velazquez" userId="829b8a31-e2bd-4cf4-b473-f0fce84b292f" providerId="ADAL" clId="{95580151-049A-4CBC-B66D-9A361984D986}" dt="2024-05-24T16:09:07.737" v="312" actId="1076"/>
          <ac:spMkLst>
            <pc:docMk/>
            <pc:sldMk cId="809610969" sldId="277"/>
            <ac:spMk id="3" creationId="{7F3B376F-B7B8-613C-65FE-F2536210694D}"/>
          </ac:spMkLst>
        </pc:spChg>
        <pc:spChg chg="add mod">
          <ac:chgData name="Sean Velazquez" userId="829b8a31-e2bd-4cf4-b473-f0fce84b292f" providerId="ADAL" clId="{95580151-049A-4CBC-B66D-9A361984D986}" dt="2024-05-24T16:08:59.860" v="311" actId="1076"/>
          <ac:spMkLst>
            <pc:docMk/>
            <pc:sldMk cId="809610969" sldId="277"/>
            <ac:spMk id="4" creationId="{5134F592-C9E9-A4CD-A465-83249174335C}"/>
          </ac:spMkLst>
        </pc:spChg>
      </pc:sldChg>
      <pc:sldChg chg="addSp delSp modSp new mod">
        <pc:chgData name="Sean Velazquez" userId="829b8a31-e2bd-4cf4-b473-f0fce84b292f" providerId="ADAL" clId="{95580151-049A-4CBC-B66D-9A361984D986}" dt="2024-05-24T16:11:13.271" v="327" actId="1076"/>
        <pc:sldMkLst>
          <pc:docMk/>
          <pc:sldMk cId="2321929218" sldId="278"/>
        </pc:sldMkLst>
        <pc:spChg chg="mod">
          <ac:chgData name="Sean Velazquez" userId="829b8a31-e2bd-4cf4-b473-f0fce84b292f" providerId="ADAL" clId="{95580151-049A-4CBC-B66D-9A361984D986}" dt="2024-05-24T16:11:06.524" v="324" actId="1076"/>
          <ac:spMkLst>
            <pc:docMk/>
            <pc:sldMk cId="2321929218" sldId="278"/>
            <ac:spMk id="2" creationId="{35B9C77C-4E65-4857-5EBB-5CB3D5780742}"/>
          </ac:spMkLst>
        </pc:spChg>
        <pc:spChg chg="del">
          <ac:chgData name="Sean Velazquez" userId="829b8a31-e2bd-4cf4-b473-f0fce84b292f" providerId="ADAL" clId="{95580151-049A-4CBC-B66D-9A361984D986}" dt="2024-05-24T16:10:33.033" v="318"/>
          <ac:spMkLst>
            <pc:docMk/>
            <pc:sldMk cId="2321929218" sldId="278"/>
            <ac:spMk id="3" creationId="{E29270CE-BAC3-ACB7-649A-49310FF23384}"/>
          </ac:spMkLst>
        </pc:spChg>
        <pc:picChg chg="add mod">
          <ac:chgData name="Sean Velazquez" userId="829b8a31-e2bd-4cf4-b473-f0fce84b292f" providerId="ADAL" clId="{95580151-049A-4CBC-B66D-9A361984D986}" dt="2024-05-24T16:11:13.271" v="327" actId="1076"/>
          <ac:picMkLst>
            <pc:docMk/>
            <pc:sldMk cId="2321929218" sldId="278"/>
            <ac:picMk id="4" creationId="{2AD6E6B1-7A0C-B939-16F7-59BB2A55C678}"/>
          </ac:picMkLst>
        </pc:picChg>
      </pc:sldChg>
      <pc:sldChg chg="addSp modSp new mod">
        <pc:chgData name="Sean Velazquez" userId="829b8a31-e2bd-4cf4-b473-f0fce84b292f" providerId="ADAL" clId="{95580151-049A-4CBC-B66D-9A361984D986}" dt="2024-05-24T16:31:20.052" v="457" actId="27636"/>
        <pc:sldMkLst>
          <pc:docMk/>
          <pc:sldMk cId="117183553" sldId="279"/>
        </pc:sldMkLst>
        <pc:spChg chg="mod">
          <ac:chgData name="Sean Velazquez" userId="829b8a31-e2bd-4cf4-b473-f0fce84b292f" providerId="ADAL" clId="{95580151-049A-4CBC-B66D-9A361984D986}" dt="2024-05-24T16:12:00.980" v="334" actId="1076"/>
          <ac:spMkLst>
            <pc:docMk/>
            <pc:sldMk cId="117183553" sldId="279"/>
            <ac:spMk id="2" creationId="{2ED86831-0607-A503-ACDD-7B49515A6042}"/>
          </ac:spMkLst>
        </pc:spChg>
        <pc:spChg chg="mod">
          <ac:chgData name="Sean Velazquez" userId="829b8a31-e2bd-4cf4-b473-f0fce84b292f" providerId="ADAL" clId="{95580151-049A-4CBC-B66D-9A361984D986}" dt="2024-05-24T16:31:20.052" v="457" actId="27636"/>
          <ac:spMkLst>
            <pc:docMk/>
            <pc:sldMk cId="117183553" sldId="279"/>
            <ac:spMk id="3" creationId="{D612251F-D5CE-40B2-E035-DAF4A905FD65}"/>
          </ac:spMkLst>
        </pc:spChg>
        <pc:picChg chg="add mod">
          <ac:chgData name="Sean Velazquez" userId="829b8a31-e2bd-4cf4-b473-f0fce84b292f" providerId="ADAL" clId="{95580151-049A-4CBC-B66D-9A361984D986}" dt="2024-05-24T16:12:26.095" v="341" actId="14100"/>
          <ac:picMkLst>
            <pc:docMk/>
            <pc:sldMk cId="117183553" sldId="279"/>
            <ac:picMk id="4" creationId="{E84C1775-CB16-4C90-4D49-12111496459A}"/>
          </ac:picMkLst>
        </pc:picChg>
      </pc:sldChg>
      <pc:sldChg chg="modSp new mod">
        <pc:chgData name="Sean Velazquez" userId="829b8a31-e2bd-4cf4-b473-f0fce84b292f" providerId="ADAL" clId="{95580151-049A-4CBC-B66D-9A361984D986}" dt="2024-05-24T16:31:09.464" v="455" actId="14100"/>
        <pc:sldMkLst>
          <pc:docMk/>
          <pc:sldMk cId="3725190082" sldId="280"/>
        </pc:sldMkLst>
        <pc:spChg chg="mod">
          <ac:chgData name="Sean Velazquez" userId="829b8a31-e2bd-4cf4-b473-f0fce84b292f" providerId="ADAL" clId="{95580151-049A-4CBC-B66D-9A361984D986}" dt="2024-05-24T16:31:09.464" v="455" actId="14100"/>
          <ac:spMkLst>
            <pc:docMk/>
            <pc:sldMk cId="3725190082" sldId="280"/>
            <ac:spMk id="2" creationId="{6FBA936C-108C-62CD-D25F-1157E809F3BB}"/>
          </ac:spMkLst>
        </pc:spChg>
        <pc:spChg chg="mod">
          <ac:chgData name="Sean Velazquez" userId="829b8a31-e2bd-4cf4-b473-f0fce84b292f" providerId="ADAL" clId="{95580151-049A-4CBC-B66D-9A361984D986}" dt="2024-05-24T16:31:04.186" v="454" actId="14100"/>
          <ac:spMkLst>
            <pc:docMk/>
            <pc:sldMk cId="3725190082" sldId="280"/>
            <ac:spMk id="3" creationId="{426C1913-728E-4681-5544-B6DE7D5E6208}"/>
          </ac:spMkLst>
        </pc:spChg>
      </pc:sldChg>
      <pc:sldChg chg="modSp new mod">
        <pc:chgData name="Sean Velazquez" userId="829b8a31-e2bd-4cf4-b473-f0fce84b292f" providerId="ADAL" clId="{95580151-049A-4CBC-B66D-9A361984D986}" dt="2024-05-24T16:21:15.542" v="368"/>
        <pc:sldMkLst>
          <pc:docMk/>
          <pc:sldMk cId="2979863431" sldId="281"/>
        </pc:sldMkLst>
        <pc:spChg chg="mod">
          <ac:chgData name="Sean Velazquez" userId="829b8a31-e2bd-4cf4-b473-f0fce84b292f" providerId="ADAL" clId="{95580151-049A-4CBC-B66D-9A361984D986}" dt="2024-05-24T16:20:43.182" v="367" actId="122"/>
          <ac:spMkLst>
            <pc:docMk/>
            <pc:sldMk cId="2979863431" sldId="281"/>
            <ac:spMk id="2" creationId="{556C4006-7159-3940-2F0C-9BA1ECC9F24B}"/>
          </ac:spMkLst>
        </pc:spChg>
        <pc:spChg chg="mod">
          <ac:chgData name="Sean Velazquez" userId="829b8a31-e2bd-4cf4-b473-f0fce84b292f" providerId="ADAL" clId="{95580151-049A-4CBC-B66D-9A361984D986}" dt="2024-05-24T16:21:15.542" v="368"/>
          <ac:spMkLst>
            <pc:docMk/>
            <pc:sldMk cId="2979863431" sldId="281"/>
            <ac:spMk id="3" creationId="{B0D16A75-C483-4B8C-EED2-289EE9FF8CF9}"/>
          </ac:spMkLst>
        </pc:spChg>
      </pc:sldChg>
      <pc:sldChg chg="modSp new mod">
        <pc:chgData name="Sean Velazquez" userId="829b8a31-e2bd-4cf4-b473-f0fce84b292f" providerId="ADAL" clId="{95580151-049A-4CBC-B66D-9A361984D986}" dt="2024-05-24T16:17:45.791" v="354"/>
        <pc:sldMkLst>
          <pc:docMk/>
          <pc:sldMk cId="3461848489" sldId="282"/>
        </pc:sldMkLst>
        <pc:spChg chg="mod">
          <ac:chgData name="Sean Velazquez" userId="829b8a31-e2bd-4cf4-b473-f0fce84b292f" providerId="ADAL" clId="{95580151-049A-4CBC-B66D-9A361984D986}" dt="2024-05-24T16:17:31.495" v="353" actId="122"/>
          <ac:spMkLst>
            <pc:docMk/>
            <pc:sldMk cId="3461848489" sldId="282"/>
            <ac:spMk id="2" creationId="{B8BC8C82-93D6-A872-D14A-BF94D7121233}"/>
          </ac:spMkLst>
        </pc:spChg>
        <pc:spChg chg="mod">
          <ac:chgData name="Sean Velazquez" userId="829b8a31-e2bd-4cf4-b473-f0fce84b292f" providerId="ADAL" clId="{95580151-049A-4CBC-B66D-9A361984D986}" dt="2024-05-24T16:17:45.791" v="354"/>
          <ac:spMkLst>
            <pc:docMk/>
            <pc:sldMk cId="3461848489" sldId="282"/>
            <ac:spMk id="3" creationId="{1E1D5AED-7390-D8A5-3C7D-F134F28B3453}"/>
          </ac:spMkLst>
        </pc:spChg>
      </pc:sldChg>
      <pc:sldChg chg="addSp delSp modSp new mod">
        <pc:chgData name="Sean Velazquez" userId="829b8a31-e2bd-4cf4-b473-f0fce84b292f" providerId="ADAL" clId="{95580151-049A-4CBC-B66D-9A361984D986}" dt="2024-05-24T16:20:23.781" v="365" actId="1076"/>
        <pc:sldMkLst>
          <pc:docMk/>
          <pc:sldMk cId="3408636209" sldId="283"/>
        </pc:sldMkLst>
        <pc:spChg chg="mod">
          <ac:chgData name="Sean Velazquez" userId="829b8a31-e2bd-4cf4-b473-f0fce84b292f" providerId="ADAL" clId="{95580151-049A-4CBC-B66D-9A361984D986}" dt="2024-05-24T16:20:02.140" v="360" actId="1076"/>
          <ac:spMkLst>
            <pc:docMk/>
            <pc:sldMk cId="3408636209" sldId="283"/>
            <ac:spMk id="2" creationId="{A0D4F197-9883-47F2-7C78-DCFB3224892B}"/>
          </ac:spMkLst>
        </pc:spChg>
        <pc:spChg chg="del">
          <ac:chgData name="Sean Velazquez" userId="829b8a31-e2bd-4cf4-b473-f0fce84b292f" providerId="ADAL" clId="{95580151-049A-4CBC-B66D-9A361984D986}" dt="2024-05-24T16:20:09.810" v="361" actId="478"/>
          <ac:spMkLst>
            <pc:docMk/>
            <pc:sldMk cId="3408636209" sldId="283"/>
            <ac:spMk id="3" creationId="{5F83752C-9934-E4F9-110C-15B51C10D1B3}"/>
          </ac:spMkLst>
        </pc:spChg>
        <pc:picChg chg="add mod">
          <ac:chgData name="Sean Velazquez" userId="829b8a31-e2bd-4cf4-b473-f0fce84b292f" providerId="ADAL" clId="{95580151-049A-4CBC-B66D-9A361984D986}" dt="2024-05-24T16:20:23.781" v="365" actId="1076"/>
          <ac:picMkLst>
            <pc:docMk/>
            <pc:sldMk cId="3408636209" sldId="283"/>
            <ac:picMk id="4" creationId="{59765E0D-AB6C-BDD2-15BD-A7D27738C41B}"/>
          </ac:picMkLst>
        </pc:picChg>
        <pc:picChg chg="add mod">
          <ac:chgData name="Sean Velazquez" userId="829b8a31-e2bd-4cf4-b473-f0fce84b292f" providerId="ADAL" clId="{95580151-049A-4CBC-B66D-9A361984D986}" dt="2024-05-24T16:20:19.795" v="364" actId="1076"/>
          <ac:picMkLst>
            <pc:docMk/>
            <pc:sldMk cId="3408636209" sldId="283"/>
            <ac:picMk id="5" creationId="{4823B3DF-A277-BB4A-2053-8252E1463824}"/>
          </ac:picMkLst>
        </pc:picChg>
      </pc:sldChg>
      <pc:sldChg chg="modSp new del mod">
        <pc:chgData name="Sean Velazquez" userId="829b8a31-e2bd-4cf4-b473-f0fce84b292f" providerId="ADAL" clId="{95580151-049A-4CBC-B66D-9A361984D986}" dt="2024-05-24T16:23:53.952" v="374" actId="47"/>
        <pc:sldMkLst>
          <pc:docMk/>
          <pc:sldMk cId="2364258769" sldId="284"/>
        </pc:sldMkLst>
        <pc:spChg chg="mod">
          <ac:chgData name="Sean Velazquez" userId="829b8a31-e2bd-4cf4-b473-f0fce84b292f" providerId="ADAL" clId="{95580151-049A-4CBC-B66D-9A361984D986}" dt="2024-05-24T16:23:46.134" v="373" actId="207"/>
          <ac:spMkLst>
            <pc:docMk/>
            <pc:sldMk cId="2364258769" sldId="284"/>
            <ac:spMk id="2" creationId="{0F3A40AE-A1F1-0E21-346D-4873B5C5317D}"/>
          </ac:spMkLst>
        </pc:spChg>
      </pc:sldChg>
      <pc:sldChg chg="addSp delSp modSp mod">
        <pc:chgData name="Sean Velazquez" userId="829b8a31-e2bd-4cf4-b473-f0fce84b292f" providerId="ADAL" clId="{95580151-049A-4CBC-B66D-9A361984D986}" dt="2024-05-24T16:24:25.566" v="377" actId="478"/>
        <pc:sldMkLst>
          <pc:docMk/>
          <pc:sldMk cId="2641977450" sldId="284"/>
        </pc:sldMkLst>
        <pc:spChg chg="mod">
          <ac:chgData name="Sean Velazquez" userId="829b8a31-e2bd-4cf4-b473-f0fce84b292f" providerId="ADAL" clId="{95580151-049A-4CBC-B66D-9A361984D986}" dt="2024-05-24T16:24:20.494" v="375"/>
          <ac:spMkLst>
            <pc:docMk/>
            <pc:sldMk cId="2641977450" sldId="284"/>
            <ac:spMk id="2" creationId="{E9EA0ED8-2370-F512-744A-88F71C3ABDD4}"/>
          </ac:spMkLst>
        </pc:spChg>
        <pc:spChg chg="del">
          <ac:chgData name="Sean Velazquez" userId="829b8a31-e2bd-4cf4-b473-f0fce84b292f" providerId="ADAL" clId="{95580151-049A-4CBC-B66D-9A361984D986}" dt="2024-05-24T16:24:23.053" v="376" actId="478"/>
          <ac:spMkLst>
            <pc:docMk/>
            <pc:sldMk cId="2641977450" sldId="284"/>
            <ac:spMk id="3" creationId="{0CC867B2-EF16-A5D7-18E5-CBEFE3F36395}"/>
          </ac:spMkLst>
        </pc:spChg>
        <pc:spChg chg="add del mod">
          <ac:chgData name="Sean Velazquez" userId="829b8a31-e2bd-4cf4-b473-f0fce84b292f" providerId="ADAL" clId="{95580151-049A-4CBC-B66D-9A361984D986}" dt="2024-05-24T16:24:25.566" v="377" actId="478"/>
          <ac:spMkLst>
            <pc:docMk/>
            <pc:sldMk cId="2641977450" sldId="284"/>
            <ac:spMk id="5" creationId="{0245F068-0C22-FD4D-9F1A-2EAE6BF3F265}"/>
          </ac:spMkLst>
        </pc:spChg>
      </pc:sldChg>
      <pc:sldChg chg="addSp delSp modSp new mod ord">
        <pc:chgData name="Sean Velazquez" userId="829b8a31-e2bd-4cf4-b473-f0fce84b292f" providerId="ADAL" clId="{95580151-049A-4CBC-B66D-9A361984D986}" dt="2024-05-24T16:26:18.036" v="394" actId="14100"/>
        <pc:sldMkLst>
          <pc:docMk/>
          <pc:sldMk cId="1425504711" sldId="285"/>
        </pc:sldMkLst>
        <pc:spChg chg="mod">
          <ac:chgData name="Sean Velazquez" userId="829b8a31-e2bd-4cf4-b473-f0fce84b292f" providerId="ADAL" clId="{95580151-049A-4CBC-B66D-9A361984D986}" dt="2024-05-24T16:25:04.227" v="383" actId="1076"/>
          <ac:spMkLst>
            <pc:docMk/>
            <pc:sldMk cId="1425504711" sldId="285"/>
            <ac:spMk id="2" creationId="{4214AE13-1991-AF29-82C7-173B3E045450}"/>
          </ac:spMkLst>
        </pc:spChg>
        <pc:spChg chg="mod">
          <ac:chgData name="Sean Velazquez" userId="829b8a31-e2bd-4cf4-b473-f0fce84b292f" providerId="ADAL" clId="{95580151-049A-4CBC-B66D-9A361984D986}" dt="2024-05-24T16:26:18.036" v="394" actId="14100"/>
          <ac:spMkLst>
            <pc:docMk/>
            <pc:sldMk cId="1425504711" sldId="285"/>
            <ac:spMk id="3" creationId="{E7014C06-CEAD-9911-3B50-7DAFAD065734}"/>
          </ac:spMkLst>
        </pc:spChg>
        <pc:picChg chg="add del">
          <ac:chgData name="Sean Velazquez" userId="829b8a31-e2bd-4cf4-b473-f0fce84b292f" providerId="ADAL" clId="{95580151-049A-4CBC-B66D-9A361984D986}" dt="2024-05-24T16:25:50.136" v="389" actId="478"/>
          <ac:picMkLst>
            <pc:docMk/>
            <pc:sldMk cId="1425504711" sldId="285"/>
            <ac:picMk id="4" creationId="{A669FA67-1631-E5A0-D1B2-FEEDBAB6FB97}"/>
          </ac:picMkLst>
        </pc:picChg>
        <pc:picChg chg="add mod">
          <ac:chgData name="Sean Velazquez" userId="829b8a31-e2bd-4cf4-b473-f0fce84b292f" providerId="ADAL" clId="{95580151-049A-4CBC-B66D-9A361984D986}" dt="2024-05-24T16:26:00.289" v="391" actId="1076"/>
          <ac:picMkLst>
            <pc:docMk/>
            <pc:sldMk cId="1425504711" sldId="285"/>
            <ac:picMk id="5" creationId="{5219CF99-CED7-E37C-7BE1-78CCBBBD5E91}"/>
          </ac:picMkLst>
        </pc:picChg>
        <pc:picChg chg="add mod">
          <ac:chgData name="Sean Velazquez" userId="829b8a31-e2bd-4cf4-b473-f0fce84b292f" providerId="ADAL" clId="{95580151-049A-4CBC-B66D-9A361984D986}" dt="2024-05-24T16:26:00.289" v="391" actId="1076"/>
          <ac:picMkLst>
            <pc:docMk/>
            <pc:sldMk cId="1425504711" sldId="285"/>
            <ac:picMk id="6" creationId="{4332048F-0A3B-72B6-16AD-918A10AF7E76}"/>
          </ac:picMkLst>
        </pc:picChg>
      </pc:sldChg>
      <pc:sldChg chg="addSp modSp new mod">
        <pc:chgData name="Sean Velazquez" userId="829b8a31-e2bd-4cf4-b473-f0fce84b292f" providerId="ADAL" clId="{95580151-049A-4CBC-B66D-9A361984D986}" dt="2024-05-24T16:28:37.436" v="427" actId="14100"/>
        <pc:sldMkLst>
          <pc:docMk/>
          <pc:sldMk cId="3742027525" sldId="286"/>
        </pc:sldMkLst>
        <pc:spChg chg="mod">
          <ac:chgData name="Sean Velazquez" userId="829b8a31-e2bd-4cf4-b473-f0fce84b292f" providerId="ADAL" clId="{95580151-049A-4CBC-B66D-9A361984D986}" dt="2024-05-24T16:26:59.539" v="400" actId="1076"/>
          <ac:spMkLst>
            <pc:docMk/>
            <pc:sldMk cId="3742027525" sldId="286"/>
            <ac:spMk id="2" creationId="{A586D18A-C6DA-4BE6-9A45-84008E931FC7}"/>
          </ac:spMkLst>
        </pc:spChg>
        <pc:spChg chg="mod">
          <ac:chgData name="Sean Velazquez" userId="829b8a31-e2bd-4cf4-b473-f0fce84b292f" providerId="ADAL" clId="{95580151-049A-4CBC-B66D-9A361984D986}" dt="2024-05-24T16:28:22.852" v="421" actId="27636"/>
          <ac:spMkLst>
            <pc:docMk/>
            <pc:sldMk cId="3742027525" sldId="286"/>
            <ac:spMk id="3" creationId="{8770A029-875F-453C-8AF4-959E36301423}"/>
          </ac:spMkLst>
        </pc:spChg>
        <pc:picChg chg="add mod">
          <ac:chgData name="Sean Velazquez" userId="829b8a31-e2bd-4cf4-b473-f0fce84b292f" providerId="ADAL" clId="{95580151-049A-4CBC-B66D-9A361984D986}" dt="2024-05-24T16:28:30.655" v="424" actId="14100"/>
          <ac:picMkLst>
            <pc:docMk/>
            <pc:sldMk cId="3742027525" sldId="286"/>
            <ac:picMk id="4" creationId="{98BFA898-6924-59EB-EDC0-8E7EA10ED106}"/>
          </ac:picMkLst>
        </pc:picChg>
        <pc:picChg chg="add mod">
          <ac:chgData name="Sean Velazquez" userId="829b8a31-e2bd-4cf4-b473-f0fce84b292f" providerId="ADAL" clId="{95580151-049A-4CBC-B66D-9A361984D986}" dt="2024-05-24T16:28:37.436" v="427" actId="14100"/>
          <ac:picMkLst>
            <pc:docMk/>
            <pc:sldMk cId="3742027525" sldId="286"/>
            <ac:picMk id="5" creationId="{DD4228B3-35A4-F6F3-2BF3-394D336232FD}"/>
          </ac:picMkLst>
        </pc:picChg>
      </pc:sldChg>
      <pc:sldChg chg="addSp modSp new mod">
        <pc:chgData name="Sean Velazquez" userId="829b8a31-e2bd-4cf4-b473-f0fce84b292f" providerId="ADAL" clId="{95580151-049A-4CBC-B66D-9A361984D986}" dt="2024-05-24T16:30:46.948" v="453" actId="1076"/>
        <pc:sldMkLst>
          <pc:docMk/>
          <pc:sldMk cId="19154134" sldId="287"/>
        </pc:sldMkLst>
        <pc:spChg chg="mod">
          <ac:chgData name="Sean Velazquez" userId="829b8a31-e2bd-4cf4-b473-f0fce84b292f" providerId="ADAL" clId="{95580151-049A-4CBC-B66D-9A361984D986}" dt="2024-05-24T16:30:46.948" v="453" actId="1076"/>
          <ac:spMkLst>
            <pc:docMk/>
            <pc:sldMk cId="19154134" sldId="287"/>
            <ac:spMk id="2" creationId="{BAEE7B55-0C89-73E0-A0C7-20B41A5431DD}"/>
          </ac:spMkLst>
        </pc:spChg>
        <pc:spChg chg="mod">
          <ac:chgData name="Sean Velazquez" userId="829b8a31-e2bd-4cf4-b473-f0fce84b292f" providerId="ADAL" clId="{95580151-049A-4CBC-B66D-9A361984D986}" dt="2024-05-24T16:30:46.150" v="451" actId="14100"/>
          <ac:spMkLst>
            <pc:docMk/>
            <pc:sldMk cId="19154134" sldId="287"/>
            <ac:spMk id="3" creationId="{D06449D6-79A0-CF2E-2E57-0227D56AB8AF}"/>
          </ac:spMkLst>
        </pc:spChg>
        <pc:picChg chg="add mod">
          <ac:chgData name="Sean Velazquez" userId="829b8a31-e2bd-4cf4-b473-f0fce84b292f" providerId="ADAL" clId="{95580151-049A-4CBC-B66D-9A361984D986}" dt="2024-05-24T16:30:45.798" v="450" actId="1076"/>
          <ac:picMkLst>
            <pc:docMk/>
            <pc:sldMk cId="19154134" sldId="287"/>
            <ac:picMk id="4" creationId="{D77E4A3E-DF29-5EF9-0EC6-5F151EF73D32}"/>
          </ac:picMkLst>
        </pc:picChg>
      </pc:sldChg>
      <pc:sldChg chg="modSp new mod">
        <pc:chgData name="Sean Velazquez" userId="829b8a31-e2bd-4cf4-b473-f0fce84b292f" providerId="ADAL" clId="{95580151-049A-4CBC-B66D-9A361984D986}" dt="2024-05-24T16:30:22.786" v="445" actId="27636"/>
        <pc:sldMkLst>
          <pc:docMk/>
          <pc:sldMk cId="3383189736" sldId="288"/>
        </pc:sldMkLst>
        <pc:spChg chg="mod">
          <ac:chgData name="Sean Velazquez" userId="829b8a31-e2bd-4cf4-b473-f0fce84b292f" providerId="ADAL" clId="{95580151-049A-4CBC-B66D-9A361984D986}" dt="2024-05-24T16:30:19.585" v="443" actId="1076"/>
          <ac:spMkLst>
            <pc:docMk/>
            <pc:sldMk cId="3383189736" sldId="288"/>
            <ac:spMk id="2" creationId="{60F6EDA6-911F-5B4E-35D3-CDF80E2B2C6C}"/>
          </ac:spMkLst>
        </pc:spChg>
        <pc:spChg chg="mod">
          <ac:chgData name="Sean Velazquez" userId="829b8a31-e2bd-4cf4-b473-f0fce84b292f" providerId="ADAL" clId="{95580151-049A-4CBC-B66D-9A361984D986}" dt="2024-05-24T16:30:22.786" v="445" actId="27636"/>
          <ac:spMkLst>
            <pc:docMk/>
            <pc:sldMk cId="3383189736" sldId="288"/>
            <ac:spMk id="3" creationId="{6CCB72A5-C2A0-88BD-5E6F-A629D4025F79}"/>
          </ac:spMkLst>
        </pc:spChg>
      </pc:sldChg>
      <pc:sldChg chg="addSp modSp new mod">
        <pc:chgData name="Sean Velazquez" userId="829b8a31-e2bd-4cf4-b473-f0fce84b292f" providerId="ADAL" clId="{95580151-049A-4CBC-B66D-9A361984D986}" dt="2024-05-24T16:31:53.901" v="460" actId="1076"/>
        <pc:sldMkLst>
          <pc:docMk/>
          <pc:sldMk cId="1154940248" sldId="289"/>
        </pc:sldMkLst>
        <pc:picChg chg="add mod">
          <ac:chgData name="Sean Velazquez" userId="829b8a31-e2bd-4cf4-b473-f0fce84b292f" providerId="ADAL" clId="{95580151-049A-4CBC-B66D-9A361984D986}" dt="2024-05-24T16:31:53.901" v="460" actId="1076"/>
          <ac:picMkLst>
            <pc:docMk/>
            <pc:sldMk cId="1154940248" sldId="289"/>
            <ac:picMk id="4" creationId="{12A40EA8-9B49-2EC7-5E57-C244F4122F4F}"/>
          </ac:picMkLst>
        </pc:picChg>
      </pc:sldChg>
      <pc:sldChg chg="addSp modSp new mod">
        <pc:chgData name="Sean Velazquez" userId="829b8a31-e2bd-4cf4-b473-f0fce84b292f" providerId="ADAL" clId="{95580151-049A-4CBC-B66D-9A361984D986}" dt="2024-05-24T16:32:45.250" v="469" actId="14100"/>
        <pc:sldMkLst>
          <pc:docMk/>
          <pc:sldMk cId="2195179284" sldId="290"/>
        </pc:sldMkLst>
        <pc:spChg chg="mod">
          <ac:chgData name="Sean Velazquez" userId="829b8a31-e2bd-4cf4-b473-f0fce84b292f" providerId="ADAL" clId="{95580151-049A-4CBC-B66D-9A361984D986}" dt="2024-05-24T16:32:15.184" v="463" actId="122"/>
          <ac:spMkLst>
            <pc:docMk/>
            <pc:sldMk cId="2195179284" sldId="290"/>
            <ac:spMk id="2" creationId="{138C058A-D2CB-7593-F859-63C15F5ABCC9}"/>
          </ac:spMkLst>
        </pc:spChg>
        <pc:spChg chg="mod">
          <ac:chgData name="Sean Velazquez" userId="829b8a31-e2bd-4cf4-b473-f0fce84b292f" providerId="ADAL" clId="{95580151-049A-4CBC-B66D-9A361984D986}" dt="2024-05-24T16:32:29.115" v="466" actId="14100"/>
          <ac:spMkLst>
            <pc:docMk/>
            <pc:sldMk cId="2195179284" sldId="290"/>
            <ac:spMk id="3" creationId="{8AED00AB-A3A6-F796-EC17-9CD1B410F922}"/>
          </ac:spMkLst>
        </pc:spChg>
        <pc:picChg chg="add mod">
          <ac:chgData name="Sean Velazquez" userId="829b8a31-e2bd-4cf4-b473-f0fce84b292f" providerId="ADAL" clId="{95580151-049A-4CBC-B66D-9A361984D986}" dt="2024-05-24T16:32:45.250" v="469" actId="14100"/>
          <ac:picMkLst>
            <pc:docMk/>
            <pc:sldMk cId="2195179284" sldId="290"/>
            <ac:picMk id="4" creationId="{D6F331E8-D75A-1D20-8433-63276B4C57CC}"/>
          </ac:picMkLst>
        </pc:picChg>
      </pc:sldChg>
      <pc:sldChg chg="addSp delSp modSp new mod setBg">
        <pc:chgData name="Sean Velazquez" userId="829b8a31-e2bd-4cf4-b473-f0fce84b292f" providerId="ADAL" clId="{95580151-049A-4CBC-B66D-9A361984D986}" dt="2024-05-24T16:40:40.304" v="485" actId="1076"/>
        <pc:sldMkLst>
          <pc:docMk/>
          <pc:sldMk cId="1766105747" sldId="291"/>
        </pc:sldMkLst>
        <pc:spChg chg="mod">
          <ac:chgData name="Sean Velazquez" userId="829b8a31-e2bd-4cf4-b473-f0fce84b292f" providerId="ADAL" clId="{95580151-049A-4CBC-B66D-9A361984D986}" dt="2024-05-24T16:40:28.627" v="481" actId="26606"/>
          <ac:spMkLst>
            <pc:docMk/>
            <pc:sldMk cId="1766105747" sldId="291"/>
            <ac:spMk id="2" creationId="{9672F57E-1922-C69F-93BF-DC258F08E40E}"/>
          </ac:spMkLst>
        </pc:spChg>
        <pc:spChg chg="mod">
          <ac:chgData name="Sean Velazquez" userId="829b8a31-e2bd-4cf4-b473-f0fce84b292f" providerId="ADAL" clId="{95580151-049A-4CBC-B66D-9A361984D986}" dt="2024-05-24T16:40:28.627" v="481" actId="26606"/>
          <ac:spMkLst>
            <pc:docMk/>
            <pc:sldMk cId="1766105747" sldId="291"/>
            <ac:spMk id="3" creationId="{28784E0B-4C94-3F3D-D29F-D6786987C64B}"/>
          </ac:spMkLst>
        </pc:spChg>
        <pc:spChg chg="add del">
          <ac:chgData name="Sean Velazquez" userId="829b8a31-e2bd-4cf4-b473-f0fce84b292f" providerId="ADAL" clId="{95580151-049A-4CBC-B66D-9A361984D986}" dt="2024-05-24T16:40:06.678" v="476" actId="478"/>
          <ac:spMkLst>
            <pc:docMk/>
            <pc:sldMk cId="1766105747" sldId="291"/>
            <ac:spMk id="5" creationId="{7333AF55-7B7D-D17A-F25D-5827428CE2F1}"/>
          </ac:spMkLst>
        </pc:spChg>
        <pc:spChg chg="add del">
          <ac:chgData name="Sean Velazquez" userId="829b8a31-e2bd-4cf4-b473-f0fce84b292f" providerId="ADAL" clId="{95580151-049A-4CBC-B66D-9A361984D986}" dt="2024-05-24T16:40:28.627" v="481" actId="26606"/>
          <ac:spMkLst>
            <pc:docMk/>
            <pc:sldMk cId="1766105747" sldId="291"/>
            <ac:spMk id="11" creationId="{F13C74B1-5B17-4795-BED0-7140497B445A}"/>
          </ac:spMkLst>
        </pc:spChg>
        <pc:spChg chg="add del">
          <ac:chgData name="Sean Velazquez" userId="829b8a31-e2bd-4cf4-b473-f0fce84b292f" providerId="ADAL" clId="{95580151-049A-4CBC-B66D-9A361984D986}" dt="2024-05-24T16:40:28.627" v="481" actId="26606"/>
          <ac:spMkLst>
            <pc:docMk/>
            <pc:sldMk cId="1766105747" sldId="291"/>
            <ac:spMk id="13" creationId="{D4974D33-8DC5-464E-8C6D-BE58F0669C17}"/>
          </ac:spMkLst>
        </pc:spChg>
        <pc:picChg chg="add del mod">
          <ac:chgData name="Sean Velazquez" userId="829b8a31-e2bd-4cf4-b473-f0fce84b292f" providerId="ADAL" clId="{95580151-049A-4CBC-B66D-9A361984D986}" dt="2024-05-24T16:40:40.304" v="485" actId="1076"/>
          <ac:picMkLst>
            <pc:docMk/>
            <pc:sldMk cId="1766105747" sldId="291"/>
            <ac:picMk id="6" creationId="{DAF1A9E1-C719-788F-16D3-B2B25A02CABE}"/>
          </ac:picMkLst>
        </pc:picChg>
      </pc:sldChg>
      <pc:sldChg chg="modSp new mod">
        <pc:chgData name="Sean Velazquez" userId="829b8a31-e2bd-4cf4-b473-f0fce84b292f" providerId="ADAL" clId="{95580151-049A-4CBC-B66D-9A361984D986}" dt="2024-05-24T16:41:29.427" v="493"/>
        <pc:sldMkLst>
          <pc:docMk/>
          <pc:sldMk cId="293722539" sldId="292"/>
        </pc:sldMkLst>
        <pc:spChg chg="mod">
          <ac:chgData name="Sean Velazquez" userId="829b8a31-e2bd-4cf4-b473-f0fce84b292f" providerId="ADAL" clId="{95580151-049A-4CBC-B66D-9A361984D986}" dt="2024-05-24T16:41:20.322" v="488" actId="122"/>
          <ac:spMkLst>
            <pc:docMk/>
            <pc:sldMk cId="293722539" sldId="292"/>
            <ac:spMk id="2" creationId="{EBC674C8-08F0-16BB-9445-6E2988450CE8}"/>
          </ac:spMkLst>
        </pc:spChg>
        <pc:spChg chg="mod">
          <ac:chgData name="Sean Velazquez" userId="829b8a31-e2bd-4cf4-b473-f0fce84b292f" providerId="ADAL" clId="{95580151-049A-4CBC-B66D-9A361984D986}" dt="2024-05-24T16:41:29.427" v="493"/>
          <ac:spMkLst>
            <pc:docMk/>
            <pc:sldMk cId="293722539" sldId="292"/>
            <ac:spMk id="3" creationId="{89955611-0834-5765-1DDE-BB2E7952E362}"/>
          </ac:spMkLst>
        </pc:spChg>
      </pc:sldChg>
      <pc:sldChg chg="modSp new mod">
        <pc:chgData name="Sean Velazquez" userId="829b8a31-e2bd-4cf4-b473-f0fce84b292f" providerId="ADAL" clId="{95580151-049A-4CBC-B66D-9A361984D986}" dt="2024-05-24T16:41:56.279" v="497"/>
        <pc:sldMkLst>
          <pc:docMk/>
          <pc:sldMk cId="1673721973" sldId="293"/>
        </pc:sldMkLst>
        <pc:spChg chg="mod">
          <ac:chgData name="Sean Velazquez" userId="829b8a31-e2bd-4cf4-b473-f0fce84b292f" providerId="ADAL" clId="{95580151-049A-4CBC-B66D-9A361984D986}" dt="2024-05-24T16:41:49.561" v="496" actId="122"/>
          <ac:spMkLst>
            <pc:docMk/>
            <pc:sldMk cId="1673721973" sldId="293"/>
            <ac:spMk id="2" creationId="{CA1700DC-1564-D01D-5BAB-964AFCAC0E64}"/>
          </ac:spMkLst>
        </pc:spChg>
        <pc:spChg chg="mod">
          <ac:chgData name="Sean Velazquez" userId="829b8a31-e2bd-4cf4-b473-f0fce84b292f" providerId="ADAL" clId="{95580151-049A-4CBC-B66D-9A361984D986}" dt="2024-05-24T16:41:56.279" v="497"/>
          <ac:spMkLst>
            <pc:docMk/>
            <pc:sldMk cId="1673721973" sldId="293"/>
            <ac:spMk id="3" creationId="{C4FD4C6D-534C-9CEC-7761-CD6555588908}"/>
          </ac:spMkLst>
        </pc:spChg>
      </pc:sldChg>
      <pc:sldChg chg="modSp new mod">
        <pc:chgData name="Sean Velazquez" userId="829b8a31-e2bd-4cf4-b473-f0fce84b292f" providerId="ADAL" clId="{95580151-049A-4CBC-B66D-9A361984D986}" dt="2024-05-24T16:42:54.081" v="522"/>
        <pc:sldMkLst>
          <pc:docMk/>
          <pc:sldMk cId="1995947790" sldId="294"/>
        </pc:sldMkLst>
        <pc:spChg chg="mod">
          <ac:chgData name="Sean Velazquez" userId="829b8a31-e2bd-4cf4-b473-f0fce84b292f" providerId="ADAL" clId="{95580151-049A-4CBC-B66D-9A361984D986}" dt="2024-05-24T16:42:45.819" v="521" actId="122"/>
          <ac:spMkLst>
            <pc:docMk/>
            <pc:sldMk cId="1995947790" sldId="294"/>
            <ac:spMk id="2" creationId="{AA7ECA0D-6672-4C20-777F-D565B1508DBF}"/>
          </ac:spMkLst>
        </pc:spChg>
        <pc:spChg chg="mod">
          <ac:chgData name="Sean Velazquez" userId="829b8a31-e2bd-4cf4-b473-f0fce84b292f" providerId="ADAL" clId="{95580151-049A-4CBC-B66D-9A361984D986}" dt="2024-05-24T16:42:54.081" v="522"/>
          <ac:spMkLst>
            <pc:docMk/>
            <pc:sldMk cId="1995947790" sldId="294"/>
            <ac:spMk id="3" creationId="{C906CBED-4EDB-CE7A-A6C9-EC2955365BF6}"/>
          </ac:spMkLst>
        </pc:spChg>
      </pc:sldChg>
      <pc:sldChg chg="modSp new mod">
        <pc:chgData name="Sean Velazquez" userId="829b8a31-e2bd-4cf4-b473-f0fce84b292f" providerId="ADAL" clId="{95580151-049A-4CBC-B66D-9A361984D986}" dt="2024-05-24T16:47:47.476" v="544" actId="255"/>
        <pc:sldMkLst>
          <pc:docMk/>
          <pc:sldMk cId="3082120144" sldId="295"/>
        </pc:sldMkLst>
        <pc:spChg chg="mod">
          <ac:chgData name="Sean Velazquez" userId="829b8a31-e2bd-4cf4-b473-f0fce84b292f" providerId="ADAL" clId="{95580151-049A-4CBC-B66D-9A361984D986}" dt="2024-05-24T16:47:38.552" v="542" actId="1076"/>
          <ac:spMkLst>
            <pc:docMk/>
            <pc:sldMk cId="3082120144" sldId="295"/>
            <ac:spMk id="2" creationId="{2CBC124E-A847-AF27-05DD-6043DFFE98A4}"/>
          </ac:spMkLst>
        </pc:spChg>
        <pc:spChg chg="mod">
          <ac:chgData name="Sean Velazquez" userId="829b8a31-e2bd-4cf4-b473-f0fce84b292f" providerId="ADAL" clId="{95580151-049A-4CBC-B66D-9A361984D986}" dt="2024-05-24T16:47:47.476" v="544" actId="255"/>
          <ac:spMkLst>
            <pc:docMk/>
            <pc:sldMk cId="3082120144" sldId="295"/>
            <ac:spMk id="3" creationId="{3E566307-8832-4EAB-95AC-F3E747874F5D}"/>
          </ac:spMkLst>
        </pc:spChg>
      </pc:sldChg>
      <pc:sldChg chg="modSp new mod">
        <pc:chgData name="Sean Velazquez" userId="829b8a31-e2bd-4cf4-b473-f0fce84b292f" providerId="ADAL" clId="{95580151-049A-4CBC-B66D-9A361984D986}" dt="2024-05-24T16:44:29.887" v="530" actId="27636"/>
        <pc:sldMkLst>
          <pc:docMk/>
          <pc:sldMk cId="801133520" sldId="296"/>
        </pc:sldMkLst>
        <pc:spChg chg="mod">
          <ac:chgData name="Sean Velazquez" userId="829b8a31-e2bd-4cf4-b473-f0fce84b292f" providerId="ADAL" clId="{95580151-049A-4CBC-B66D-9A361984D986}" dt="2024-05-24T16:44:09.213" v="527" actId="1076"/>
          <ac:spMkLst>
            <pc:docMk/>
            <pc:sldMk cId="801133520" sldId="296"/>
            <ac:spMk id="2" creationId="{24EA8E14-2BBB-2FF3-C170-5F57C8DC162D}"/>
          </ac:spMkLst>
        </pc:spChg>
        <pc:spChg chg="mod">
          <ac:chgData name="Sean Velazquez" userId="829b8a31-e2bd-4cf4-b473-f0fce84b292f" providerId="ADAL" clId="{95580151-049A-4CBC-B66D-9A361984D986}" dt="2024-05-24T16:44:29.887" v="530" actId="27636"/>
          <ac:spMkLst>
            <pc:docMk/>
            <pc:sldMk cId="801133520" sldId="296"/>
            <ac:spMk id="3" creationId="{8FBB6DBD-AE47-DB29-CE32-23462AD19342}"/>
          </ac:spMkLst>
        </pc:spChg>
      </pc:sldChg>
      <pc:sldChg chg="modSp new mod">
        <pc:chgData name="Sean Velazquez" userId="829b8a31-e2bd-4cf4-b473-f0fce84b292f" providerId="ADAL" clId="{95580151-049A-4CBC-B66D-9A361984D986}" dt="2024-05-24T16:47:00.693" v="538" actId="27636"/>
        <pc:sldMkLst>
          <pc:docMk/>
          <pc:sldMk cId="1084026823" sldId="297"/>
        </pc:sldMkLst>
        <pc:spChg chg="mod">
          <ac:chgData name="Sean Velazquez" userId="829b8a31-e2bd-4cf4-b473-f0fce84b292f" providerId="ADAL" clId="{95580151-049A-4CBC-B66D-9A361984D986}" dt="2024-05-24T16:46:58.443" v="536" actId="1076"/>
          <ac:spMkLst>
            <pc:docMk/>
            <pc:sldMk cId="1084026823" sldId="297"/>
            <ac:spMk id="2" creationId="{D5859851-19DB-2948-BF40-99ED423C48CF}"/>
          </ac:spMkLst>
        </pc:spChg>
        <pc:spChg chg="mod">
          <ac:chgData name="Sean Velazquez" userId="829b8a31-e2bd-4cf4-b473-f0fce84b292f" providerId="ADAL" clId="{95580151-049A-4CBC-B66D-9A361984D986}" dt="2024-05-24T16:47:00.693" v="538" actId="27636"/>
          <ac:spMkLst>
            <pc:docMk/>
            <pc:sldMk cId="1084026823" sldId="297"/>
            <ac:spMk id="3" creationId="{F77F4D1D-B27E-247F-3897-BC5E3DB267A6}"/>
          </ac:spMkLst>
        </pc:spChg>
      </pc:sldChg>
      <pc:sldChg chg="modSp new mod">
        <pc:chgData name="Sean Velazquez" userId="829b8a31-e2bd-4cf4-b473-f0fce84b292f" providerId="ADAL" clId="{95580151-049A-4CBC-B66D-9A361984D986}" dt="2024-05-24T16:52:44.350" v="551" actId="255"/>
        <pc:sldMkLst>
          <pc:docMk/>
          <pc:sldMk cId="4016954221" sldId="298"/>
        </pc:sldMkLst>
        <pc:spChg chg="mod">
          <ac:chgData name="Sean Velazquez" userId="829b8a31-e2bd-4cf4-b473-f0fce84b292f" providerId="ADAL" clId="{95580151-049A-4CBC-B66D-9A361984D986}" dt="2024-05-24T16:52:35.557" v="550" actId="2711"/>
          <ac:spMkLst>
            <pc:docMk/>
            <pc:sldMk cId="4016954221" sldId="298"/>
            <ac:spMk id="2" creationId="{857379A0-CE4E-1C6C-A59F-186F50C7B5CC}"/>
          </ac:spMkLst>
        </pc:spChg>
        <pc:spChg chg="mod">
          <ac:chgData name="Sean Velazquez" userId="829b8a31-e2bd-4cf4-b473-f0fce84b292f" providerId="ADAL" clId="{95580151-049A-4CBC-B66D-9A361984D986}" dt="2024-05-24T16:52:44.350" v="551" actId="255"/>
          <ac:spMkLst>
            <pc:docMk/>
            <pc:sldMk cId="4016954221" sldId="298"/>
            <ac:spMk id="3" creationId="{81864C6C-E17E-78C5-E9BF-31EE7E39E3FF}"/>
          </ac:spMkLst>
        </pc:spChg>
      </pc:sldChg>
      <pc:sldChg chg="addSp delSp modSp new mod">
        <pc:chgData name="Sean Velazquez" userId="829b8a31-e2bd-4cf4-b473-f0fce84b292f" providerId="ADAL" clId="{95580151-049A-4CBC-B66D-9A361984D986}" dt="2024-05-24T16:53:43.967" v="559" actId="1076"/>
        <pc:sldMkLst>
          <pc:docMk/>
          <pc:sldMk cId="4096137722" sldId="299"/>
        </pc:sldMkLst>
        <pc:spChg chg="mod">
          <ac:chgData name="Sean Velazquez" userId="829b8a31-e2bd-4cf4-b473-f0fce84b292f" providerId="ADAL" clId="{95580151-049A-4CBC-B66D-9A361984D986}" dt="2024-05-24T16:53:09.938" v="554" actId="122"/>
          <ac:spMkLst>
            <pc:docMk/>
            <pc:sldMk cId="4096137722" sldId="299"/>
            <ac:spMk id="2" creationId="{A4230B98-A14A-BC0C-D80A-0C264DC2D933}"/>
          </ac:spMkLst>
        </pc:spChg>
        <pc:spChg chg="del">
          <ac:chgData name="Sean Velazquez" userId="829b8a31-e2bd-4cf4-b473-f0fce84b292f" providerId="ADAL" clId="{95580151-049A-4CBC-B66D-9A361984D986}" dt="2024-05-24T16:53:24.027" v="556" actId="478"/>
          <ac:spMkLst>
            <pc:docMk/>
            <pc:sldMk cId="4096137722" sldId="299"/>
            <ac:spMk id="3" creationId="{50A26669-8C89-56D0-F7BE-AA1A5D622EB4}"/>
          </ac:spMkLst>
        </pc:spChg>
        <pc:spChg chg="add mod">
          <ac:chgData name="Sean Velazquez" userId="829b8a31-e2bd-4cf4-b473-f0fce84b292f" providerId="ADAL" clId="{95580151-049A-4CBC-B66D-9A361984D986}" dt="2024-05-24T16:53:43.967" v="559" actId="1076"/>
          <ac:spMkLst>
            <pc:docMk/>
            <pc:sldMk cId="4096137722" sldId="299"/>
            <ac:spMk id="4" creationId="{AF0F87EE-8F47-98A0-1243-33F9CEEBC6F7}"/>
          </ac:spMkLst>
        </pc:spChg>
        <pc:spChg chg="add mod">
          <ac:chgData name="Sean Velazquez" userId="829b8a31-e2bd-4cf4-b473-f0fce84b292f" providerId="ADAL" clId="{95580151-049A-4CBC-B66D-9A361984D986}" dt="2024-05-24T16:53:36.802" v="558" actId="1076"/>
          <ac:spMkLst>
            <pc:docMk/>
            <pc:sldMk cId="4096137722" sldId="299"/>
            <ac:spMk id="5" creationId="{A2E120A6-F6EB-08A9-E64A-B2C987FF52D6}"/>
          </ac:spMkLst>
        </pc:spChg>
      </pc:sldChg>
      <pc:sldChg chg="addSp delSp modSp new mod">
        <pc:chgData name="Sean Velazquez" userId="829b8a31-e2bd-4cf4-b473-f0fce84b292f" providerId="ADAL" clId="{95580151-049A-4CBC-B66D-9A361984D986}" dt="2024-05-24T16:55:00.038" v="571" actId="1076"/>
        <pc:sldMkLst>
          <pc:docMk/>
          <pc:sldMk cId="656745528" sldId="300"/>
        </pc:sldMkLst>
        <pc:spChg chg="mod">
          <ac:chgData name="Sean Velazquez" userId="829b8a31-e2bd-4cf4-b473-f0fce84b292f" providerId="ADAL" clId="{95580151-049A-4CBC-B66D-9A361984D986}" dt="2024-05-24T16:54:22.193" v="565" actId="122"/>
          <ac:spMkLst>
            <pc:docMk/>
            <pc:sldMk cId="656745528" sldId="300"/>
            <ac:spMk id="2" creationId="{512A1EA8-E160-03CC-42C5-0184D9C34DD1}"/>
          </ac:spMkLst>
        </pc:spChg>
        <pc:spChg chg="del mod">
          <ac:chgData name="Sean Velazquez" userId="829b8a31-e2bd-4cf4-b473-f0fce84b292f" providerId="ADAL" clId="{95580151-049A-4CBC-B66D-9A361984D986}" dt="2024-05-24T16:54:34.088" v="567" actId="478"/>
          <ac:spMkLst>
            <pc:docMk/>
            <pc:sldMk cId="656745528" sldId="300"/>
            <ac:spMk id="3" creationId="{8D396ED4-B0E9-6631-1665-ED8973F3A6AF}"/>
          </ac:spMkLst>
        </pc:spChg>
        <pc:spChg chg="add mod">
          <ac:chgData name="Sean Velazquez" userId="829b8a31-e2bd-4cf4-b473-f0fce84b292f" providerId="ADAL" clId="{95580151-049A-4CBC-B66D-9A361984D986}" dt="2024-05-24T16:55:00.038" v="571" actId="1076"/>
          <ac:spMkLst>
            <pc:docMk/>
            <pc:sldMk cId="656745528" sldId="300"/>
            <ac:spMk id="4" creationId="{041929BF-28B1-FD19-A31D-E48C7C80264F}"/>
          </ac:spMkLst>
        </pc:spChg>
        <pc:spChg chg="add mod">
          <ac:chgData name="Sean Velazquez" userId="829b8a31-e2bd-4cf4-b473-f0fce84b292f" providerId="ADAL" clId="{95580151-049A-4CBC-B66D-9A361984D986}" dt="2024-05-24T16:54:53.133" v="570" actId="1076"/>
          <ac:spMkLst>
            <pc:docMk/>
            <pc:sldMk cId="656745528" sldId="300"/>
            <ac:spMk id="5" creationId="{61C8D3EE-83BD-AFF9-0E24-873BA4472383}"/>
          </ac:spMkLst>
        </pc:spChg>
      </pc:sldChg>
      <pc:sldChg chg="addSp delSp modSp new mod setBg">
        <pc:chgData name="Sean Velazquez" userId="829b8a31-e2bd-4cf4-b473-f0fce84b292f" providerId="ADAL" clId="{95580151-049A-4CBC-B66D-9A361984D986}" dt="2024-05-24T16:55:39.455" v="578" actId="1076"/>
        <pc:sldMkLst>
          <pc:docMk/>
          <pc:sldMk cId="3184973442" sldId="301"/>
        </pc:sldMkLst>
        <pc:spChg chg="mod">
          <ac:chgData name="Sean Velazquez" userId="829b8a31-e2bd-4cf4-b473-f0fce84b292f" providerId="ADAL" clId="{95580151-049A-4CBC-B66D-9A361984D986}" dt="2024-05-24T16:55:34.249" v="577" actId="26606"/>
          <ac:spMkLst>
            <pc:docMk/>
            <pc:sldMk cId="3184973442" sldId="301"/>
            <ac:spMk id="2" creationId="{82A2E178-043D-BAB1-8639-24772089765C}"/>
          </ac:spMkLst>
        </pc:spChg>
        <pc:spChg chg="del">
          <ac:chgData name="Sean Velazquez" userId="829b8a31-e2bd-4cf4-b473-f0fce84b292f" providerId="ADAL" clId="{95580151-049A-4CBC-B66D-9A361984D986}" dt="2024-05-24T16:55:26.229" v="574"/>
          <ac:spMkLst>
            <pc:docMk/>
            <pc:sldMk cId="3184973442" sldId="301"/>
            <ac:spMk id="3" creationId="{47BF98F1-1BC9-2B6F-0CC7-9372AD002A3F}"/>
          </ac:spMkLst>
        </pc:spChg>
        <pc:spChg chg="add del">
          <ac:chgData name="Sean Velazquez" userId="829b8a31-e2bd-4cf4-b473-f0fce84b292f" providerId="ADAL" clId="{95580151-049A-4CBC-B66D-9A361984D986}" dt="2024-05-24T16:55:34.249" v="577" actId="26606"/>
          <ac:spMkLst>
            <pc:docMk/>
            <pc:sldMk cId="3184973442" sldId="301"/>
            <ac:spMk id="9" creationId="{16C5FA50-8D52-4617-AF91-5C7B1C8352F1}"/>
          </ac:spMkLst>
        </pc:spChg>
        <pc:spChg chg="add del">
          <ac:chgData name="Sean Velazquez" userId="829b8a31-e2bd-4cf4-b473-f0fce84b292f" providerId="ADAL" clId="{95580151-049A-4CBC-B66D-9A361984D986}" dt="2024-05-24T16:55:34.249" v="577" actId="26606"/>
          <ac:spMkLst>
            <pc:docMk/>
            <pc:sldMk cId="3184973442" sldId="301"/>
            <ac:spMk id="11" creationId="{E223798C-12AD-4B0C-A50C-D676347D67CF}"/>
          </ac:spMkLst>
        </pc:spChg>
        <pc:picChg chg="add mod">
          <ac:chgData name="Sean Velazquez" userId="829b8a31-e2bd-4cf4-b473-f0fce84b292f" providerId="ADAL" clId="{95580151-049A-4CBC-B66D-9A361984D986}" dt="2024-05-24T16:55:39.455" v="578" actId="1076"/>
          <ac:picMkLst>
            <pc:docMk/>
            <pc:sldMk cId="3184973442" sldId="301"/>
            <ac:picMk id="4" creationId="{805CFF4B-A6F5-F81B-F78E-76C577457D9D}"/>
          </ac:picMkLst>
        </pc:picChg>
      </pc:sldChg>
    </pc:docChg>
  </pc:docChgLst>
  <pc:docChgLst>
    <pc:chgData name="Velazquez, Sean" userId="829b8a31-e2bd-4cf4-b473-f0fce84b292f" providerId="ADAL" clId="{95580151-049A-4CBC-B66D-9A361984D986}"/>
    <pc:docChg chg="undo custSel addSld delSld modSld">
      <pc:chgData name="Velazquez, Sean" userId="829b8a31-e2bd-4cf4-b473-f0fce84b292f" providerId="ADAL" clId="{95580151-049A-4CBC-B66D-9A361984D986}" dt="2024-05-24T21:26:49.260" v="22" actId="27636"/>
      <pc:docMkLst>
        <pc:docMk/>
      </pc:docMkLst>
      <pc:sldChg chg="modSp mod">
        <pc:chgData name="Velazquez, Sean" userId="829b8a31-e2bd-4cf4-b473-f0fce84b292f" providerId="ADAL" clId="{95580151-049A-4CBC-B66D-9A361984D986}" dt="2024-05-24T21:26:49.260" v="22" actId="27636"/>
        <pc:sldMkLst>
          <pc:docMk/>
          <pc:sldMk cId="471795096" sldId="260"/>
        </pc:sldMkLst>
        <pc:spChg chg="mod">
          <ac:chgData name="Velazquez, Sean" userId="829b8a31-e2bd-4cf4-b473-f0fce84b292f" providerId="ADAL" clId="{95580151-049A-4CBC-B66D-9A361984D986}" dt="2024-05-24T21:26:49.260" v="22" actId="27636"/>
          <ac:spMkLst>
            <pc:docMk/>
            <pc:sldMk cId="471795096" sldId="260"/>
            <ac:spMk id="3" creationId="{0CC867B2-EF16-A5D7-18E5-CBEFE3F36395}"/>
          </ac:spMkLst>
        </pc:spChg>
      </pc:sldChg>
      <pc:sldChg chg="modSp mod">
        <pc:chgData name="Velazquez, Sean" userId="829b8a31-e2bd-4cf4-b473-f0fce84b292f" providerId="ADAL" clId="{95580151-049A-4CBC-B66D-9A361984D986}" dt="2024-05-24T20:17:56.159" v="6" actId="14100"/>
        <pc:sldMkLst>
          <pc:docMk/>
          <pc:sldMk cId="531007676" sldId="267"/>
        </pc:sldMkLst>
        <pc:spChg chg="mod">
          <ac:chgData name="Velazquez, Sean" userId="829b8a31-e2bd-4cf4-b473-f0fce84b292f" providerId="ADAL" clId="{95580151-049A-4CBC-B66D-9A361984D986}" dt="2024-05-24T20:17:54.047" v="5" actId="1076"/>
          <ac:spMkLst>
            <pc:docMk/>
            <pc:sldMk cId="531007676" sldId="267"/>
            <ac:spMk id="2" creationId="{54F4EA61-A20D-8BF6-1156-799731895BB9}"/>
          </ac:spMkLst>
        </pc:spChg>
        <pc:spChg chg="mod">
          <ac:chgData name="Velazquez, Sean" userId="829b8a31-e2bd-4cf4-b473-f0fce84b292f" providerId="ADAL" clId="{95580151-049A-4CBC-B66D-9A361984D986}" dt="2024-05-24T20:17:56.159" v="6" actId="14100"/>
          <ac:spMkLst>
            <pc:docMk/>
            <pc:sldMk cId="531007676" sldId="267"/>
            <ac:spMk id="3" creationId="{504777C6-3027-5C79-567A-826A3CC55846}"/>
          </ac:spMkLst>
        </pc:spChg>
      </pc:sldChg>
      <pc:sldChg chg="modSp mod">
        <pc:chgData name="Velazquez, Sean" userId="829b8a31-e2bd-4cf4-b473-f0fce84b292f" providerId="ADAL" clId="{95580151-049A-4CBC-B66D-9A361984D986}" dt="2024-05-24T21:23:26.808" v="8" actId="20577"/>
        <pc:sldMkLst>
          <pc:docMk/>
          <pc:sldMk cId="3082120144" sldId="295"/>
        </pc:sldMkLst>
        <pc:spChg chg="mod">
          <ac:chgData name="Velazquez, Sean" userId="829b8a31-e2bd-4cf4-b473-f0fce84b292f" providerId="ADAL" clId="{95580151-049A-4CBC-B66D-9A361984D986}" dt="2024-05-24T21:23:26.808" v="8" actId="20577"/>
          <ac:spMkLst>
            <pc:docMk/>
            <pc:sldMk cId="3082120144" sldId="295"/>
            <ac:spMk id="2" creationId="{2CBC124E-A847-AF27-05DD-6043DFFE98A4}"/>
          </ac:spMkLst>
        </pc:spChg>
      </pc:sldChg>
      <pc:sldChg chg="modSp add del mod">
        <pc:chgData name="Velazquez, Sean" userId="829b8a31-e2bd-4cf4-b473-f0fce84b292f" providerId="ADAL" clId="{95580151-049A-4CBC-B66D-9A361984D986}" dt="2024-05-24T17:49:10.075" v="2" actId="207"/>
        <pc:sldMkLst>
          <pc:docMk/>
          <pc:sldMk cId="656745528" sldId="300"/>
        </pc:sldMkLst>
        <pc:spChg chg="mod">
          <ac:chgData name="Velazquez, Sean" userId="829b8a31-e2bd-4cf4-b473-f0fce84b292f" providerId="ADAL" clId="{95580151-049A-4CBC-B66D-9A361984D986}" dt="2024-05-24T17:49:10.075" v="2" actId="207"/>
          <ac:spMkLst>
            <pc:docMk/>
            <pc:sldMk cId="656745528" sldId="300"/>
            <ac:spMk id="5" creationId="{61C8D3EE-83BD-AFF9-0E24-873BA4472383}"/>
          </ac:spMkLst>
        </pc:spChg>
      </pc:sldChg>
      <pc:sldChg chg="new del">
        <pc:chgData name="Velazquez, Sean" userId="829b8a31-e2bd-4cf4-b473-f0fce84b292f" providerId="ADAL" clId="{95580151-049A-4CBC-B66D-9A361984D986}" dt="2024-05-24T19:05:57.195" v="4" actId="47"/>
        <pc:sldMkLst>
          <pc:docMk/>
          <pc:sldMk cId="4118430577" sldId="302"/>
        </pc:sldMkLst>
      </pc:sldChg>
    </pc:docChg>
  </pc:docChgLst>
  <pc:docChgLst>
    <pc:chgData name="Ventura, Karina" userId="7e4a9fe8-ac0e-410e-b134-e840b2062cc1" providerId="ADAL" clId="{B68B63B5-13DE-4AB3-B703-7611D28FFA47}"/>
    <pc:docChg chg="modSld">
      <pc:chgData name="Ventura, Karina" userId="7e4a9fe8-ac0e-410e-b134-e840b2062cc1" providerId="ADAL" clId="{B68B63B5-13DE-4AB3-B703-7611D28FFA47}" dt="2024-07-08T22:40:00.136" v="0" actId="1076"/>
      <pc:docMkLst>
        <pc:docMk/>
      </pc:docMkLst>
      <pc:sldChg chg="modSp mod">
        <pc:chgData name="Ventura, Karina" userId="7e4a9fe8-ac0e-410e-b134-e840b2062cc1" providerId="ADAL" clId="{B68B63B5-13DE-4AB3-B703-7611D28FFA47}" dt="2024-07-08T22:40:00.136" v="0" actId="1076"/>
        <pc:sldMkLst>
          <pc:docMk/>
          <pc:sldMk cId="198730064" sldId="269"/>
        </pc:sldMkLst>
        <pc:picChg chg="mod">
          <ac:chgData name="Ventura, Karina" userId="7e4a9fe8-ac0e-410e-b134-e840b2062cc1" providerId="ADAL" clId="{B68B63B5-13DE-4AB3-B703-7611D28FFA47}" dt="2024-07-08T22:40:00.136" v="0" actId="1076"/>
          <ac:picMkLst>
            <pc:docMk/>
            <pc:sldMk cId="198730064" sldId="269"/>
            <ac:picMk id="4" creationId="{2053BACA-9F66-6704-8605-FCBDB96F8E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1B52D-8C79-42D7-BF44-D9B03CBD99F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72410-7449-4D84-9AA8-1F3BC964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4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default/files/2018-07/documents/fentanyl_fact_sheet_ver_7-26-18.pd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29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05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dirty="0"/>
              <a:t>B Federal ban on SSPs lifted in 2009. </a:t>
            </a:r>
            <a:r>
              <a:rPr lang="en-US" b="0" i="0" dirty="0">
                <a:solidFill>
                  <a:srgbClr val="121212"/>
                </a:solidFill>
                <a:effectLst/>
                <a:latin typeface="nyt-cheltenham"/>
              </a:rPr>
              <a:t>Maia Szalavitz “Undoing Drugs” history of harm reduction great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 About 300 syringe programs in the USA (Kaiser Family Foundation 2024)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18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0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30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8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5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4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57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96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3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01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51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3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18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11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51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00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7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1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8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04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46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87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 </a:t>
            </a:r>
            <a:r>
              <a:rPr lang="en-US" b="0" i="0">
                <a:effectLst/>
                <a:latin typeface="Roboto" panose="02000000000000000000" pitchFamily="2" charset="0"/>
              </a:rPr>
              <a:t>Fentanyl’s </a:t>
            </a:r>
            <a:r>
              <a:rPr lang="en-US" b="0" i="0" u="none" strike="noStrike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3"/>
              </a:rPr>
              <a:t>boiling point is 870F</a:t>
            </a:r>
            <a:r>
              <a:rPr lang="en-US" b="0" i="0">
                <a:effectLst/>
                <a:latin typeface="Roboto" panose="02000000000000000000" pitchFamily="2" charset="0"/>
              </a:rPr>
              <a:t> and most vape pens don’t go over 500F at the HIGH max. Cannabis is typically vaped at 325-430F, and e-juice nicotine is vaped at 350-470F.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1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97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 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Feldman R, Weston BW. Accidental Occupational Exposure to a Large Volume of Liquid Fentanyl on a Compromised Skin Barrier with No Resultant Effect.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Prehosp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 Disaster Med. 2022 Aug;37(4):550-552.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: 10.1017/S1049023X22000905.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 2022 Jun 20. PMID: 35722948.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4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69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29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2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B: What does harm reduction mean to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77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 Pix of degradation of a syringe point under a powerful microscope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59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 </a:t>
            </a:r>
            <a:r>
              <a:rPr lang="en-US" sz="1200" b="1">
                <a:solidFill>
                  <a:srgbClr val="7030A0"/>
                </a:solidFill>
              </a:rPr>
              <a:t>Policies, programs and practices </a:t>
            </a:r>
            <a:r>
              <a:rPr lang="en-US" sz="1200"/>
              <a:t>that aim to minimize negative health, social and legal impacts associated with drug use, drug policies and drug laws. </a:t>
            </a:r>
          </a:p>
          <a:p>
            <a:pPr marL="0" indent="0">
              <a:buNone/>
            </a:pPr>
            <a:endParaRPr lang="en-US" sz="200"/>
          </a:p>
          <a:p>
            <a:pPr marL="0" indent="0">
              <a:buNone/>
            </a:pPr>
            <a:r>
              <a:rPr lang="en-US" sz="1200"/>
              <a:t>Grounded in </a:t>
            </a:r>
            <a:r>
              <a:rPr lang="en-US" sz="1200" b="1">
                <a:solidFill>
                  <a:srgbClr val="00B0F0"/>
                </a:solidFill>
              </a:rPr>
              <a:t>justice and human rights </a:t>
            </a:r>
            <a:r>
              <a:rPr lang="en-US" sz="1200"/>
              <a:t>- it focuses on positive change and on working with people </a:t>
            </a:r>
            <a:r>
              <a:rPr lang="en-US" sz="1200" b="1">
                <a:solidFill>
                  <a:srgbClr val="00B050"/>
                </a:solidFill>
              </a:rPr>
              <a:t>without judgement, coercion, discrimination, or requiring that they stop using drugs</a:t>
            </a:r>
            <a:r>
              <a:rPr lang="en-US" sz="1200"/>
              <a:t> as a precondition of support. 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14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72410-7449-4D84-9AA8-1F3BC96438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C5CB-9162-7645-4BFF-439C9E4F3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01934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Insert 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8E57A-8540-58ED-0361-23924B913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23412"/>
                </a:solidFill>
                <a:latin typeface="Museo Sans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92BE1-036F-70FC-DC10-0592AE88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38512-7FA1-25E9-0C8D-BFE073F7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780C5-7584-0D24-B0B0-AFC3B135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">
            <a:extLst>
              <a:ext uri="{FF2B5EF4-FFF2-40B4-BE49-F238E27FC236}">
                <a16:creationId xmlns:a16="http://schemas.microsoft.com/office/drawing/2014/main" id="{BC20636F-7FD4-2307-FED7-A8B76F547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4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D2AF-B59F-EB45-A4AB-4ADB81A0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0C90F-D593-C4A6-6B9B-DCFDB305D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CC15-0519-C1A9-3EF0-1F96E2C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DBB8B-8424-D527-558F-433AEC2F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66993-FA51-40BD-C25B-541432D0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596BDA-9165-EA80-933B-6DDCFD270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877AF-4C3C-5C48-BDB4-402586674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5D0EC-C188-A2C6-6395-89915330F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A6F1-2C0C-AD4B-C22E-6B3EED4F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A90C6-CBA7-63C2-B77B-0C0B78E7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8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DC950-DEF7-C085-AC72-9ACBC3F2B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1934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n-US"/>
              <a:t>Insert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0F66-C5DD-7125-32E0-8A6DB948C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23412"/>
                </a:solidFill>
                <a:latin typeface="Museo Sans 500" panose="02000000000000000000" pitchFamily="50" charset="0"/>
              </a:defRPr>
            </a:lvl1pPr>
            <a:lvl2pPr>
              <a:defRPr>
                <a:latin typeface="Museo Sans 500" panose="02000000000000000000" pitchFamily="50" charset="0"/>
              </a:defRPr>
            </a:lvl2pPr>
            <a:lvl3pPr>
              <a:defRPr>
                <a:latin typeface="Museo Sans 500" panose="02000000000000000000" pitchFamily="50" charset="0"/>
              </a:defRPr>
            </a:lvl3pPr>
            <a:lvl4pPr>
              <a:defRPr>
                <a:latin typeface="Museo Sans 500" panose="02000000000000000000" pitchFamily="50" charset="0"/>
              </a:defRPr>
            </a:lvl4pPr>
            <a:lvl5pPr>
              <a:defRPr>
                <a:latin typeface="Museo Sans 500" panose="02000000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03B8E-265B-B6A8-1346-AAF06F4C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DC534-A649-C916-4BCA-BC4A9C20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69FA6-DBFA-4021-E8E4-395C93C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346C9731-FDE3-D89E-C08D-C55B56707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6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0422-C252-3999-9FB6-E38EBA36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AA6CA-EA65-2E77-B33C-E6797923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1F83B-20FF-A272-0E1A-ACAEF572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F2F74-9721-19D7-FC2D-3085AF5B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3662-98FD-7897-FE32-E11B680B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D24A1-EC70-B85D-F680-71764837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46CCF-7AF0-8CF4-CAEB-46B374D21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88379-3F81-5C05-4F1B-299299011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8BA1-AA45-8B78-FC5C-ABEAE9C9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C3BF8-1568-08D4-B61B-6DE51A49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C29F8-608D-9FC6-7807-10D51DA8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1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37F1-FD0A-4BEC-E451-76838CE1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2E40-E887-D5AD-8783-8C9A0B886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A2F18-B91B-DE20-2939-AE63A1367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2C942-0BF8-3337-7922-B8C315589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ECEDA3-4DD4-C611-33EA-0C516703A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5C82C1-B2C7-D9FF-002F-A391A527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E1903-9E61-5A09-0B4C-0B1AFAC1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FBCD1-122F-270D-5044-4C315872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0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FB80-E063-B55C-1861-6D7B3933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1F2F4-1FA7-4A94-B611-66FD0845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77711-42FA-90D1-4A96-A3591279F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E8A9A-DEB7-EAA1-B185-66FC7683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1A17C-CD10-2FFB-098F-A3B90E16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6228E-81C5-1D9C-BC95-26EEB530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C4853-379B-13F1-E0A3-EFD0AD49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7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BBD6-DF2B-08F7-2699-3E561251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D674-9B11-65F3-F633-996635F22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DF1F1-17B8-860B-B587-060CFECEF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81FBF-328B-1A5E-8DD8-71857047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B594-15F7-0BDB-207A-084631ECA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2B629-DD5A-C375-B2D6-05292F6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A519-5314-A40C-6156-A3080B9C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FA34C-04C2-FDEE-F7B0-5013B9211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84F6A-7834-4493-382D-BAE147846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856DA-140E-E1B5-39B6-7CEE22E9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F6B51-8E3B-AAFF-A0DB-865214CD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5ED61-A434-5CC1-F713-CBCE569F5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">
            <a:extLst>
              <a:ext uri="{FF2B5EF4-FFF2-40B4-BE49-F238E27FC236}">
                <a16:creationId xmlns:a16="http://schemas.microsoft.com/office/drawing/2014/main" id="{B74C7CFC-D7BA-D386-D9CC-CA87A9BC37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2D0C9-5641-55D0-5C66-543FD17C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1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143F9-44AC-873F-4265-8A2C8F707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85747"/>
            <a:ext cx="10515600" cy="3691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F1CD2-BF56-7F7B-AD69-A9CADCFCF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7D7A-F581-4DF0-A3EC-1526C6E01E6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22DF8-F296-960B-BB20-44965C327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562F-41E9-B72D-86ED-D70E6516D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34916-EB53-4008-B7E1-7A71112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7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ouldercounty.gov/families/disease/the-works-progra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kweigman@bouldercounty.gov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velazquez@bouldercounty.gov" TargetMode="External"/><Relationship Id="rId5" Type="http://schemas.openxmlformats.org/officeDocument/2006/relationships/hyperlink" Target="mailto:kmolfese@bouldercounty.gov" TargetMode="External"/><Relationship Id="rId4" Type="http://schemas.openxmlformats.org/officeDocument/2006/relationships/hyperlink" Target="mailto:mevanoff@bouldercounty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armreduction.org/about-us/principles-of-harm-reductio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hs.gov/overdose-prevent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0ED8-2370-F512-744A-88F71C3AB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>
                <a:solidFill>
                  <a:srgbClr val="623412"/>
                </a:solidFill>
              </a:rPr>
              <a:t>Introduction to Harm Reduction and The Works Program</a:t>
            </a:r>
            <a:endParaRPr lang="en-US">
              <a:solidFill>
                <a:srgbClr val="6234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8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4EA61-A20D-8BF6-1156-79973189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Harm Reduction Theory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777C6-3027-5C79-567A-826A3CC5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1"/>
            <a:ext cx="10515600" cy="4170361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Utilizes a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spectrum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of strategies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Recognizes that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trauma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affects behavior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Recognizes that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oppression and structural issues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affect behavior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Encompasses the harm reduction values of:</a:t>
            </a:r>
          </a:p>
          <a:p>
            <a:endParaRPr lang="en-US"/>
          </a:p>
        </p:txBody>
      </p:sp>
      <p:sp>
        <p:nvSpPr>
          <p:cNvPr id="4" name="Google Shape;356;p44">
            <a:extLst>
              <a:ext uri="{FF2B5EF4-FFF2-40B4-BE49-F238E27FC236}">
                <a16:creationId xmlns:a16="http://schemas.microsoft.com/office/drawing/2014/main" id="{6820E1B8-AB5E-158B-72BA-B23F74A5CD13}"/>
              </a:ext>
            </a:extLst>
          </p:cNvPr>
          <p:cNvSpPr/>
          <p:nvPr/>
        </p:nvSpPr>
        <p:spPr>
          <a:xfrm>
            <a:off x="838200" y="4284814"/>
            <a:ext cx="2892574" cy="979361"/>
          </a:xfrm>
          <a:prstGeom prst="rect">
            <a:avLst/>
          </a:prstGeom>
          <a:solidFill>
            <a:srgbClr val="A4BD97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Health and Dignity</a:t>
            </a:r>
            <a:endParaRPr sz="1100"/>
          </a:p>
        </p:txBody>
      </p:sp>
      <p:sp>
        <p:nvSpPr>
          <p:cNvPr id="5" name="Google Shape;357;p44">
            <a:extLst>
              <a:ext uri="{FF2B5EF4-FFF2-40B4-BE49-F238E27FC236}">
                <a16:creationId xmlns:a16="http://schemas.microsoft.com/office/drawing/2014/main" id="{BC4E9687-34C0-F33B-3114-A232CF67764A}"/>
              </a:ext>
            </a:extLst>
          </p:cNvPr>
          <p:cNvSpPr/>
          <p:nvPr/>
        </p:nvSpPr>
        <p:spPr>
          <a:xfrm>
            <a:off x="4648010" y="4255168"/>
            <a:ext cx="2892574" cy="1009007"/>
          </a:xfrm>
          <a:prstGeom prst="rect">
            <a:avLst/>
          </a:prstGeom>
          <a:solidFill>
            <a:srgbClr val="8296B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Participant-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Centered</a:t>
            </a:r>
            <a:endParaRPr sz="1100"/>
          </a:p>
        </p:txBody>
      </p:sp>
      <p:sp>
        <p:nvSpPr>
          <p:cNvPr id="6" name="Google Shape;358;p44">
            <a:extLst>
              <a:ext uri="{FF2B5EF4-FFF2-40B4-BE49-F238E27FC236}">
                <a16:creationId xmlns:a16="http://schemas.microsoft.com/office/drawing/2014/main" id="{84A057DC-4E13-AE3C-39ED-4FCC72730D9B}"/>
              </a:ext>
            </a:extLst>
          </p:cNvPr>
          <p:cNvSpPr/>
          <p:nvPr/>
        </p:nvSpPr>
        <p:spPr>
          <a:xfrm>
            <a:off x="8461226" y="4255168"/>
            <a:ext cx="2892574" cy="1009007"/>
          </a:xfrm>
          <a:prstGeom prst="rect">
            <a:avLst/>
          </a:prstGeom>
          <a:solidFill>
            <a:srgbClr val="FFD9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Participant Leadership</a:t>
            </a:r>
            <a:endParaRPr sz="1100"/>
          </a:p>
        </p:txBody>
      </p:sp>
      <p:sp>
        <p:nvSpPr>
          <p:cNvPr id="7" name="Google Shape;359;p44">
            <a:extLst>
              <a:ext uri="{FF2B5EF4-FFF2-40B4-BE49-F238E27FC236}">
                <a16:creationId xmlns:a16="http://schemas.microsoft.com/office/drawing/2014/main" id="{87A137FD-C465-5736-E8B7-2115117C4003}"/>
              </a:ext>
            </a:extLst>
          </p:cNvPr>
          <p:cNvSpPr/>
          <p:nvPr/>
        </p:nvSpPr>
        <p:spPr>
          <a:xfrm>
            <a:off x="838200" y="5589080"/>
            <a:ext cx="2892574" cy="979361"/>
          </a:xfrm>
          <a:prstGeom prst="rect">
            <a:avLst/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Participant Autonomy</a:t>
            </a:r>
            <a:endParaRPr sz="1100"/>
          </a:p>
        </p:txBody>
      </p:sp>
      <p:sp>
        <p:nvSpPr>
          <p:cNvPr id="8" name="Google Shape;361;p44">
            <a:extLst>
              <a:ext uri="{FF2B5EF4-FFF2-40B4-BE49-F238E27FC236}">
                <a16:creationId xmlns:a16="http://schemas.microsoft.com/office/drawing/2014/main" id="{CBCACBD9-EF3F-F7A6-1CAA-E90E8C254799}"/>
              </a:ext>
            </a:extLst>
          </p:cNvPr>
          <p:cNvSpPr/>
          <p:nvPr/>
        </p:nvSpPr>
        <p:spPr>
          <a:xfrm>
            <a:off x="4651418" y="5593027"/>
            <a:ext cx="2892574" cy="102040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Pragmatism and Realism</a:t>
            </a:r>
            <a:endParaRPr sz="1100"/>
          </a:p>
        </p:txBody>
      </p:sp>
      <p:sp>
        <p:nvSpPr>
          <p:cNvPr id="9" name="Google Shape;360;p44">
            <a:extLst>
              <a:ext uri="{FF2B5EF4-FFF2-40B4-BE49-F238E27FC236}">
                <a16:creationId xmlns:a16="http://schemas.microsoft.com/office/drawing/2014/main" id="{1DAA97A0-C6AE-BC2F-EB34-E9EECDA69096}"/>
              </a:ext>
            </a:extLst>
          </p:cNvPr>
          <p:cNvSpPr/>
          <p:nvPr/>
        </p:nvSpPr>
        <p:spPr>
          <a:xfrm>
            <a:off x="8461226" y="5574258"/>
            <a:ext cx="2892574" cy="1009007"/>
          </a:xfrm>
          <a:prstGeom prst="rect">
            <a:avLst/>
          </a:prstGeom>
          <a:solidFill>
            <a:srgbClr val="AE9B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Sociocultural Complexity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53100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F418-25C0-3192-7D25-4B5F2C01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History of Syringe Service Programs (SSPs)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E21D6-81B2-2775-6950-E95EF75CD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6715"/>
            <a:ext cx="6332621" cy="3980247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1970s and early 1980s Netherlands in response to HBV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1980s underground SSPs begin to pop up U.S. in response to HIV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1988 First SSP in Tacoma, Washington state, USA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1988 Federal Ban on SSPs in USA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1989 Boulder County SSP established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1992 National Syringe Access Network established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1E74C-071D-1C4E-013B-5EC1718F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855" y="2607852"/>
            <a:ext cx="3668945" cy="27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2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5257-4EC2-7B14-CA7E-0C80A378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325563"/>
          </a:xfrm>
        </p:spPr>
        <p:txBody>
          <a:bodyPr/>
          <a:lstStyle/>
          <a:p>
            <a:pPr algn="ctr"/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Syringe Exchanges in U.S.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24527-6CC0-BABF-F437-69EF3623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03242"/>
            <a:ext cx="10515600" cy="57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5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96C8-4F33-7471-6EAA-BB0CDE78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325563"/>
          </a:xfrm>
        </p:spPr>
        <p:txBody>
          <a:bodyPr/>
          <a:lstStyle/>
          <a:p>
            <a:pPr algn="ctr"/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Goal of Harm Reduction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4FED2-5374-6B3B-C461-82D8F33A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9"/>
            <a:ext cx="5257800" cy="4833143"/>
          </a:xfrm>
        </p:spPr>
        <p:txBody>
          <a:bodyPr/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Reduce deaths due to overdose.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Increase connection and break down internal stigma.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Decrease HIV &amp; Viral Hepatitis transmission.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Reduce the risk of soft tissue, blood and other bacterial infections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Improve linkage to community resources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160F1-757B-92D1-CC64-E8D8C244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343819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5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9657-47A0-FBE0-A1A6-85D685B0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Evidence for SSPs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BBEA-DB13-1A22-7B03-2460DE847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People who use syringe access programs are 5 times more likely to enter treatment for substance use disorder and more likely to reduce or stop injecting than PWID who don’t use syringe access programs.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Centers for Disease Control &amp; Prevention, Syringe Service Programs, 2.8.24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4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2A1A-39AF-3093-7BCE-91E359E8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Works Program Evidence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7EDB1-3C6F-0F19-B15A-6034C7578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 was in Utah for 7 years and I was not even treated as a person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there and I couldn’t get a HIV test to save my life. 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level of guilt and shame I felt made me want to use more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 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What I like about Boulder is that it’s out in the open, I don’t have to hide.  I have a safe place to go to.  The more face to face time I get with people like you [the Works team members] and link with services, it helps to reduce my usage.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 have lost all relationships and been to dark places I can’t even talk about. I am going into treatment tomorrow.”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 Works Program Participant, Longmont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95C-412A-A56F-CD86-13BBAEC4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Encouraging Connection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717DF-395E-E0E0-14ED-DD513412C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“The opposite of addiction isn’t sobriety.   It’s connection.” – Johann Hari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 Not “what’s wrong with you?”, but “what’s happened to you?”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 Think of a time you’ve felt shame about something, and kept it a secret…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6469-000F-3E28-61EB-688848E2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38"/>
            <a:ext cx="10515600" cy="1325563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Use Person-First Language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376F-B7B8-613C-65FE-F25362106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800"/>
            <a:ext cx="4500081" cy="435389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Potentially Stigmatizing Language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Addict / junkie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Drug dealer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Substance abuse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Clean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Replacement/ substitution therapy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4F592-C9E9-A4CD-A465-83249174335C}"/>
              </a:ext>
            </a:extLst>
          </p:cNvPr>
          <p:cNvSpPr txBox="1">
            <a:spLocks/>
          </p:cNvSpPr>
          <p:nvPr/>
        </p:nvSpPr>
        <p:spPr bwMode="auto">
          <a:xfrm>
            <a:off x="6853719" y="1547800"/>
            <a:ext cx="4500081" cy="50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6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330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330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66330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330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More Compassionate Language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Person who uses drugs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Person who sells drugs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Substance 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Person changing their drug use / abstaining from substance 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Medication for Opioid Use Disorders / Medication for Addiction Treatment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61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C77C-4E65-4857-5EBB-5CB3D578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686934"/>
            <a:ext cx="4925786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6234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Program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D6E6B1-7A0C-B939-16F7-59BB2A55C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304211"/>
            <a:ext cx="4925786" cy="48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29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6831-0607-A503-ACDD-7B49515A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35 Years of Syringe Exchange in Boulder County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251F-D5CE-40B2-E035-DAF4A905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06601"/>
            <a:ext cx="5964539" cy="417036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Works program has been operating for 35+ years, and provides: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overdose prevention education and supplies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sterile injection equipment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safer smoking and snorting equipment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vein health and wound care info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HIV and hepatitis C testing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Outreach and community education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referrals for treatment, community and educational resources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participant cards – legal protections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1775-CB16-4C90-4D49-12111496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739" y="2210315"/>
            <a:ext cx="4551061" cy="352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0ED8-2370-F512-744A-88F71C3AB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623412"/>
                </a:solidFill>
              </a:rPr>
              <a:t>Introductions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867B2-EF16-A5D7-18E5-CBEFE3F363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600"/>
              <a:t>Name </a:t>
            </a:r>
          </a:p>
          <a:p>
            <a:pPr>
              <a:lnSpc>
                <a:spcPct val="110000"/>
              </a:lnSpc>
            </a:pPr>
            <a:r>
              <a:rPr lang="en-US" sz="3600"/>
              <a:t>Pronouns</a:t>
            </a:r>
            <a:br>
              <a:rPr lang="en-US" sz="3600"/>
            </a:br>
            <a:r>
              <a:rPr lang="en-US" sz="360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47179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936C-108C-62CD-D25F-1157E809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581944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The Works Program Works!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1913-728E-4681-5544-B6DE7D5E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2023, the Works program: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Served 1,747 unique individuals in 7,603 separate encounters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Provided 341,242 sterile syringes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Collected 138,781 used syringes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Distributed 27,302 pipes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Distributed 4,373 naloxone kits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 76 successful overdose reversals reported to staff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Provided 6,502 fentanyl test strips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Performed 78 HIV tests and 74 HCV tests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9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F197-9883-47F2-7C78-DCFB3224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325563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Works Program Cards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65E0D-AB6C-BDD2-15BD-A7D27738C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3" t="47172" r="34178" b="14646"/>
          <a:stretch/>
        </p:blipFill>
        <p:spPr>
          <a:xfrm rot="5400000">
            <a:off x="1686133" y="2249575"/>
            <a:ext cx="4723169" cy="2986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3B3DF-A277-BB4A-2053-8252E1463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6666" r="5555" b="5555"/>
          <a:stretch/>
        </p:blipFill>
        <p:spPr>
          <a:xfrm>
            <a:off x="6716486" y="1343819"/>
            <a:ext cx="3461657" cy="47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6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8C82-93D6-A872-D14A-BF94D712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Local and State Laws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D5AED-7390-D8A5-3C7D-F134F28B3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Our participants are in a county-approved, certified syringe exchange program registered under Colorado law (CRS 25-1-520).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Our participants are exempt from the CRS drug paraphernalia laws 18-18-425 through 18-18-430 when carrying their Works Program card.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person is immune from criminal prosecution for administering Naloxone, to another person whom the person believes to be suffering an opiate-related drug overdose (CRS 18-1-712).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8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4006-7159-3940-2F0C-9BA1ECC9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Local and State Laws (cont’d)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6A75-C483-4B8C-EED2-289EE9FF8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 opiate antagonist (e.g.: Naloxone) may be prescribed and/or dispensed (Naloxone Standing Orders) for purpose of treating individuals who may experience an opiate-related drug overdose event (CRS 12-36-117.7).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participant is immune from criminal prosecution when they report an emergency drug or alcohol overdose. This same immunity applies to persons who remain at the scene of the event until a law enforcement or EMS arrives. The immunity described above also extends to the person who suffered the emergency drug or alcohol overdose event. (C.R.S. §18-1-711)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63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0ED8-2370-F512-744A-88F71C3AB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623412"/>
                </a:solidFill>
              </a:rPr>
              <a:t>Naloxone and Opioid Overdose Response</a:t>
            </a:r>
          </a:p>
        </p:txBody>
      </p:sp>
    </p:spTree>
    <p:extLst>
      <p:ext uri="{BB962C8B-B14F-4D97-AF65-F5344CB8AC3E}">
        <p14:creationId xmlns:p14="http://schemas.microsoft.com/office/powerpoint/2010/main" val="2641977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AE13-1991-AF29-82C7-173B3E04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325563"/>
          </a:xfrm>
        </p:spPr>
        <p:txBody>
          <a:bodyPr/>
          <a:lstStyle/>
          <a:p>
            <a:pPr algn="ctr"/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What are opioids?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14C06-CEAD-9911-3B50-7DAFAD065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9"/>
            <a:ext cx="4571999" cy="4833143"/>
          </a:xfrm>
        </p:spPr>
        <p:txBody>
          <a:bodyPr/>
          <a:lstStyle/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Heroin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Fentanyl (Rx or illicitly manufactured)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Hydrocodone (Vicodin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Norco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Oxycodone (Percocet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OxyContin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Codeine (Tylenol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with codeine)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Hydromorphone (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Dilaudid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257175" indent="-257175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kern="0">
                <a:solidFill>
                  <a:srgbClr val="663300"/>
                </a:solidFill>
                <a:latin typeface="Arial"/>
                <a:ea typeface="ＭＳ Ｐゴシック"/>
              </a:rPr>
              <a:t>Oxymorphone (</a:t>
            </a:r>
            <a:r>
              <a:rPr lang="en-US" sz="2000" kern="0" err="1">
                <a:solidFill>
                  <a:srgbClr val="663300"/>
                </a:solidFill>
                <a:latin typeface="Arial"/>
                <a:ea typeface="ＭＳ Ｐゴシック"/>
              </a:rPr>
              <a:t>Opana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Methadone (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Dolophine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Methadose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Buprenorphine (Suboxone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Subutex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Butrans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  <p:pic>
        <p:nvPicPr>
          <p:cNvPr id="5" name="Picture 2" descr="Image result for Types of Opioids">
            <a:extLst>
              <a:ext uri="{FF2B5EF4-FFF2-40B4-BE49-F238E27FC236}">
                <a16:creationId xmlns:a16="http://schemas.microsoft.com/office/drawing/2014/main" id="{5219CF99-CED7-E37C-7BE1-78CCBBBD5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417" r="-4409" b="20576"/>
          <a:stretch/>
        </p:blipFill>
        <p:spPr bwMode="auto">
          <a:xfrm>
            <a:off x="6781801" y="1343819"/>
            <a:ext cx="457199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Types of Opioids examples">
            <a:extLst>
              <a:ext uri="{FF2B5EF4-FFF2-40B4-BE49-F238E27FC236}">
                <a16:creationId xmlns:a16="http://schemas.microsoft.com/office/drawing/2014/main" id="{4332048F-0A3B-72B6-16AD-918A10AF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301264"/>
            <a:ext cx="4404360" cy="26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50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D18A-C6DA-4BE6-9A45-84008E93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325563"/>
          </a:xfrm>
        </p:spPr>
        <p:txBody>
          <a:bodyPr/>
          <a:lstStyle/>
          <a:p>
            <a:pPr algn="ctr"/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What is Naloxone?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A029-875F-453C-8AF4-959E3630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20"/>
            <a:ext cx="10515600" cy="1325564"/>
          </a:xfrm>
        </p:spPr>
        <p:txBody>
          <a:bodyPr>
            <a:normAutofit fontScale="40000" lnSpcReduction="20000"/>
          </a:bodyPr>
          <a:lstStyle/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5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Naloxone is a safe medication that can reverse an </a:t>
            </a:r>
            <a:r>
              <a:rPr kumimoji="0" lang="en-US" sz="59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opioid</a:t>
            </a:r>
            <a:r>
              <a:rPr kumimoji="0" lang="en-US" sz="5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overdose.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59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It is safe to use naloxone even if you do not know what drugs someone used and/or if they have mixed drugs.</a:t>
            </a:r>
          </a:p>
          <a:p>
            <a:endParaRPr lang="en-US"/>
          </a:p>
        </p:txBody>
      </p:sp>
      <p:pic>
        <p:nvPicPr>
          <p:cNvPr id="4" name="Picture 2" descr="Image result for naloxone">
            <a:extLst>
              <a:ext uri="{FF2B5EF4-FFF2-40B4-BE49-F238E27FC236}">
                <a16:creationId xmlns:a16="http://schemas.microsoft.com/office/drawing/2014/main" id="{98BFA898-6924-59EB-EDC0-8E7EA10E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97" y="2855402"/>
            <a:ext cx="3515493" cy="265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naloxone">
            <a:extLst>
              <a:ext uri="{FF2B5EF4-FFF2-40B4-BE49-F238E27FC236}">
                <a16:creationId xmlns:a16="http://schemas.microsoft.com/office/drawing/2014/main" id="{DD4228B3-35A4-F6F3-2BF3-394D3362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2" y="2855402"/>
            <a:ext cx="3111751" cy="26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027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7B55-0C89-73E0-A0C7-20B41A54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What is an opioid overdose?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449D6-79A0-CF2E-2E57-0227D56AB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5747"/>
            <a:ext cx="5257800" cy="3691215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All opioids put people at risk of an overdose.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Opioid receptors in the brain become blocked by an influx of opioids.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Breathing and heart rate slow down and might stop, causing the overdose.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E4A3E-DF29-5EF9-0EC6-5F151EF7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404" y="2485747"/>
            <a:ext cx="457239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EDA6-911F-5B4E-35D3-CDF80E2B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09"/>
            <a:ext cx="10515600" cy="1325563"/>
          </a:xfrm>
        </p:spPr>
        <p:txBody>
          <a:bodyPr/>
          <a:lstStyle/>
          <a:p>
            <a:pPr algn="ctr"/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What increases the risk </a:t>
            </a:r>
            <a:b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</a:br>
            <a:r>
              <a:rPr kumimoji="0" lang="en-US" sz="33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of an overdose?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72A5-C2A0-88BD-5E6F-A629D402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773"/>
            <a:ext cx="10515600" cy="4758190"/>
          </a:xfrm>
        </p:spPr>
        <p:txBody>
          <a:bodyPr>
            <a:normAutofit/>
          </a:bodyPr>
          <a:lstStyle/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Decreased tolerance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Any period of non-use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Mixing opioids with other substances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Alcohol or benzodiazepines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Quality and consistency of the drug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Using alone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Lack of access to harm reduction programming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Age and physical health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Mode of administration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Previous non-fatal overdose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9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1982-8116-5DEC-4171-2980FD09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82C9-0ACD-EF9E-2AA1-44936B7CA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40EA8-9B49-2EC7-5E57-C244F412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681038"/>
            <a:ext cx="9144793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4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C5B3-A564-996E-0A01-10845317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019"/>
            <a:ext cx="10515600" cy="799497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Agenda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B2077F-2742-ADDF-8D01-91E38938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872"/>
            <a:ext cx="10359189" cy="3691215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Define Harm Reduction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Harm Reduction for substance 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Works Program at Boulder County Public Health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Naloxone Training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490947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058A-D2CB-7593-F859-63C15F5A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Responding to an overdose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D00AB-A3A6-F796-EC17-9CD1B410F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6715"/>
            <a:ext cx="5257800" cy="3980247"/>
          </a:xfr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Check for breathing</a:t>
            </a:r>
          </a:p>
          <a:p>
            <a:pPr marL="40005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- 	If breathing: monitor for changes.</a:t>
            </a:r>
          </a:p>
          <a:p>
            <a:pPr marL="40005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- 	If breathing is too shallow, slow, or has stopped: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Administer naloxone.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Call 911.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Give rescue breaths.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331E8-D75A-1D20-8433-63276B4C5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357" y="2196715"/>
            <a:ext cx="4577443" cy="343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79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74C8-08F0-16BB-9445-6E298845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Responding to an overdose (cont’d)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5611-0834-5765-1DDE-BB2E7952E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marR="0" lvl="0" indent="-3857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After 3 minutes, if there is still no response, give a second dose of naloxone. </a:t>
            </a:r>
          </a:p>
          <a:p>
            <a:pPr marL="385763" marR="0" lvl="0" indent="-3857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Depending on person’s opioid tolerance and unique physiology, more than one dose could be needed (unusual). </a:t>
            </a:r>
          </a:p>
          <a:p>
            <a:pPr marL="385763" marR="0" lvl="0" indent="-3857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Stay with the person until EMS arrives.</a:t>
            </a:r>
          </a:p>
          <a:p>
            <a:pPr marL="685800" marR="0" lvl="1" indent="-3857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Naloxone works for 30-90 minutes and it may cause withdrawal symptoms.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2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F57E-1922-C69F-93BF-DC258F08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03913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2 mg IM Naloxone is preferred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03913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Wingdings" panose="05000000000000000000" pitchFamily="2" charset="2"/>
              </a:rPr>
              <a:t>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4E0B-4C94-3F3D-D29F-D6786987C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5747"/>
            <a:ext cx="5938157" cy="3691215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039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Follow same steps in OD 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039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First formulation - before nasal spray!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039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Pre-loaded muscling syringe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60391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Administered directly into thigh/shoulder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A9E1-C719-788F-16D3-B2B25A02C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02" y="3072220"/>
            <a:ext cx="3945198" cy="22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00DC-1564-D01D-5BAB-964AFCAC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Responding to an overdose (cont’d)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D4C6D-534C-9CEC-7761-CD6555588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focus of overdose response and reversal is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BREATHING, not regaining consciousness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Response to an overdose is meant to occur between the time respirations change (too slow or shallow) but before cardiac arrest.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21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CA0D-6672-4C20-777F-D565B1508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Overdose and Fentanyl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Myths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6CBED-4EDB-CE7A-A6C9-EC2955365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There are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opioids too strong for naloxone to work 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Giving someone more than one dose of naloxone at once will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NOT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make it work faster (IM is best)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Fentanyl has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NOT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been found in marijuana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47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8E14-2BBB-2FF3-C170-5F57C8DC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633"/>
            <a:ext cx="10515600" cy="1325563"/>
          </a:xfrm>
        </p:spPr>
        <p:txBody>
          <a:bodyPr/>
          <a:lstStyle/>
          <a:p>
            <a:pPr algn="ctr"/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Aggression or Anger with Overdose Reversal: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B6DBD-AE47-DB29-CE32-23462AD19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197"/>
            <a:ext cx="10515600" cy="4256766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This is a rare event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When it happens it </a:t>
            </a:r>
            <a:r>
              <a:rPr lang="en-US" sz="2400" kern="0" dirty="0">
                <a:solidFill>
                  <a:srgbClr val="663300"/>
                </a:solidFill>
                <a:latin typeface="Arial"/>
                <a:ea typeface="ＭＳ Ｐゴシック"/>
              </a:rPr>
              <a:t>can be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due to OVER dosing someone with naloxone – they have been thrown into precipitated withdrawals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 can avoid the likelihood of this event by: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Utilizing lowest dose naloxone possible (IM)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If possible, do not administer naloxone past the point of breathing restoration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Minimizing the number of people (particularly people in uniform) present when/if person becomes completely conscious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</a:rPr>
              <a:t>Be quiet and gentle and give the person physical space when/if they become fully conscious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33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59851-19DB-2948-BF40-99ED423C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323"/>
            <a:ext cx="10515600" cy="1325563"/>
          </a:xfrm>
        </p:spPr>
        <p:txBody>
          <a:bodyPr/>
          <a:lstStyle/>
          <a:p>
            <a:pPr algn="ctr"/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Risk of Unintentional Exposure to Opioids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F4D1D-B27E-247F-3897-BC5E3DB2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887"/>
            <a:ext cx="10515600" cy="4568076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Overdose can occur in the following ways: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Injecting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Smoking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Snorting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Ingestion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Overdose cannot happen through skin contact or breathing in secondhand smoke.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1. Attaway, P.R., Smiley-McDonald, H.M., Davidson, P.J., and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Kral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A.H. (2021). Perceived occupational risk of fentanyl exposure among law enforcement. International Journal of Drug Policy, In Press. 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26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79A0-CE4E-1C6C-A59F-186F50C7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6234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64C6C-E17E-78C5-E9BF-31EE7E39E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Any further questions, thoughts, ideas?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Evaluation – please let us know your feedback, ideas for follow up training or resources, etc.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4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0B98-A14A-BC0C-D80A-0C264DC2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Accessing the Works Program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F87EE-8F47-98A0-1243-33F9CEEBC6F7}"/>
              </a:ext>
            </a:extLst>
          </p:cNvPr>
          <p:cNvSpPr txBox="1">
            <a:spLocks/>
          </p:cNvSpPr>
          <p:nvPr/>
        </p:nvSpPr>
        <p:spPr bwMode="auto">
          <a:xfrm>
            <a:off x="1709057" y="2196715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6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330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330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66330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330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Boulder County Public Health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515 Coffman, Ste. 200 Longmont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M-F 10:30am-4:30pm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1755 S Public Road, Lafayette 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Thursdays 2pm-5pm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hlinkClick r:id="rId3"/>
              </a:rPr>
              <a:t>The Works Program - Boulder County</a:t>
            </a: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E120A6-F6EB-08A9-E64A-B2C987FF52D6}"/>
              </a:ext>
            </a:extLst>
          </p:cNvPr>
          <p:cNvSpPr txBox="1">
            <a:spLocks/>
          </p:cNvSpPr>
          <p:nvPr/>
        </p:nvSpPr>
        <p:spPr bwMode="auto">
          <a:xfrm>
            <a:off x="6672943" y="219671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6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330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330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66330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330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Mental Health Partners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3180 Airport Road, Boulder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24 hours, every day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Boulder County AIDS Project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2118 14th Street, Boulder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M-F 2pm-5pm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137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1EA8-E160-03CC-42C5-0184D9C3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Accessing the Works Program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929BF-28B1-FD19-A31D-E48C7C802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385" y="2196715"/>
            <a:ext cx="3810000" cy="4114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Kelsey </a:t>
            </a:r>
            <a:r>
              <a:rPr kumimoji="0" lang="en-US" sz="2000" b="0" i="1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Weigman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– Harm Reduction Specialist and Case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hlinkClick r:id="rId3"/>
              </a:rPr>
              <a:t>kweigman@bouldercounty.gov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Madeleine </a:t>
            </a:r>
            <a:r>
              <a:rPr kumimoji="0" lang="en-US" sz="2000" b="0" i="1" u="none" strike="noStrike" kern="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Evanoff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– Harm Reduction Specialist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hlinkClick r:id="rId4"/>
              </a:rPr>
              <a:t>mevanoff@bouldercounty.gov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1C8D3EE-83BD-AFF9-0E24-873BA4472383}"/>
              </a:ext>
            </a:extLst>
          </p:cNvPr>
          <p:cNvSpPr txBox="1">
            <a:spLocks/>
          </p:cNvSpPr>
          <p:nvPr/>
        </p:nvSpPr>
        <p:spPr>
          <a:xfrm>
            <a:off x="6656615" y="2196715"/>
            <a:ext cx="3810000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/>
            </a:pPr>
            <a:r>
              <a:rPr lang="en-US" sz="2000" i="1" kern="0">
                <a:solidFill>
                  <a:srgbClr val="663300"/>
                </a:solidFill>
                <a:latin typeface="Arial"/>
                <a:ea typeface="ＭＳ Ｐゴシック"/>
              </a:rPr>
              <a:t>Karina Ventura – Bilingual Harm Reduction Outreach Educator</a:t>
            </a:r>
          </a:p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/>
            </a:pPr>
            <a:r>
              <a:rPr lang="en-US" sz="2000" i="1" kern="0">
                <a:solidFill>
                  <a:srgbClr val="663300"/>
                </a:solidFill>
                <a:latin typeface="Arial"/>
                <a:ea typeface="ＭＳ Ｐゴシック"/>
                <a:hlinkClick r:id="rId5"/>
              </a:rPr>
              <a:t>kmolfese@bouldercounty.gov</a:t>
            </a:r>
            <a:r>
              <a:rPr lang="en-US" sz="2000" i="1" kern="0">
                <a:solidFill>
                  <a:srgbClr val="663300"/>
                </a:solidFill>
                <a:latin typeface="Arial"/>
                <a:ea typeface="ＭＳ Ｐゴシック"/>
              </a:rPr>
              <a:t> </a:t>
            </a:r>
          </a:p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/>
            </a:pPr>
            <a:endParaRPr lang="en-US" sz="2000" i="1">
              <a:latin typeface="Arial"/>
              <a:ea typeface="ＭＳ Ｐゴシック"/>
            </a:endParaRPr>
          </a:p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/>
            </a:pPr>
            <a:r>
              <a:rPr lang="en-US" sz="2000" i="1">
                <a:solidFill>
                  <a:srgbClr val="623412"/>
                </a:solidFill>
                <a:latin typeface="Arial"/>
                <a:ea typeface="ＭＳ Ｐゴシック"/>
              </a:rPr>
              <a:t>Sean Velazquez – Harm Reduction Specialist: Community Educator/Trainer</a:t>
            </a:r>
          </a:p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/>
            </a:pPr>
            <a:r>
              <a:rPr lang="en-US" sz="2000" i="1">
                <a:latin typeface="Arial"/>
                <a:ea typeface="ＭＳ Ｐゴシック"/>
                <a:hlinkClick r:id="rId6"/>
              </a:rPr>
              <a:t>svelazquez@bouldercounty.gov</a:t>
            </a:r>
            <a:endParaRPr lang="en-US" sz="2000" i="1">
              <a:latin typeface="Arial"/>
              <a:ea typeface="ＭＳ Ｐゴシック"/>
            </a:endParaRPr>
          </a:p>
          <a:p>
            <a:pPr mar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4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0ED8-2370-F512-744A-88F71C3AB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623412"/>
                </a:solidFill>
              </a:rPr>
              <a:t>Harm Reduction 101</a:t>
            </a:r>
          </a:p>
        </p:txBody>
      </p:sp>
    </p:spTree>
    <p:extLst>
      <p:ext uri="{BB962C8B-B14F-4D97-AF65-F5344CB8AC3E}">
        <p14:creationId xmlns:p14="http://schemas.microsoft.com/office/powerpoint/2010/main" val="2274918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E178-043D-BAB1-8639-24772089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How can we better work together to serve our community?</a:t>
            </a:r>
            <a:endParaRPr lang="en-US"/>
          </a:p>
        </p:txBody>
      </p:sp>
      <p:pic>
        <p:nvPicPr>
          <p:cNvPr id="4" name="Content Placeholder 3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805CFF4B-A6F5-F81B-F78E-76C577457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2276736"/>
            <a:ext cx="7147560" cy="402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97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0ED8-2370-F512-744A-88F71C3A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623412"/>
                </a:solidFill>
              </a:rPr>
              <a:t>Everyday Examples of Harm Reduction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28D380F-C8D8-8B48-3BA0-36E120ACF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4" y="1779831"/>
            <a:ext cx="3105842" cy="2071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DCF53-1F0D-1474-CFDC-28EE8BFC3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0" y="2374269"/>
            <a:ext cx="3050830" cy="2036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BAC67-9A02-90A9-19D5-1E32C2837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9" y="4042655"/>
            <a:ext cx="2008122" cy="2675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BDA32-9196-1540-2704-62B6E5D62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45" y="4613746"/>
            <a:ext cx="3050828" cy="2033885"/>
          </a:xfrm>
          <a:prstGeom prst="rect">
            <a:avLst/>
          </a:prstGeom>
        </p:spPr>
      </p:pic>
      <p:pic>
        <p:nvPicPr>
          <p:cNvPr id="8" name="Picture 4" descr="What Does “SPF” Mean? | Britannica">
            <a:extLst>
              <a:ext uri="{FF2B5EF4-FFF2-40B4-BE49-F238E27FC236}">
                <a16:creationId xmlns:a16="http://schemas.microsoft.com/office/drawing/2014/main" id="{D07DD71F-BB3F-A3AB-7672-D823368C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55" y="4739016"/>
            <a:ext cx="2679889" cy="17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ow can we know the COVID-19 vaccine won't have long-term side effects?">
            <a:extLst>
              <a:ext uri="{FF2B5EF4-FFF2-40B4-BE49-F238E27FC236}">
                <a16:creationId xmlns:a16="http://schemas.microsoft.com/office/drawing/2014/main" id="{E3CB424C-37DD-A262-213D-1DB8D3B3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323" y="1660508"/>
            <a:ext cx="3205882" cy="17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What to Do If Your Designated Driver Gets Drunk - Law Office of Gabriel &amp;  Gabriel, LLC">
            <a:extLst>
              <a:ext uri="{FF2B5EF4-FFF2-40B4-BE49-F238E27FC236}">
                <a16:creationId xmlns:a16="http://schemas.microsoft.com/office/drawing/2014/main" id="{42CC8FFE-0C8C-9110-5C76-FDE1DD02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57" y="3635246"/>
            <a:ext cx="3383253" cy="22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7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C5B3-A564-996E-0A01-10845317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019"/>
            <a:ext cx="10515600" cy="799497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23412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Harm Reduction Overview</a:t>
            </a:r>
            <a:endParaRPr lang="en-US">
              <a:solidFill>
                <a:srgbClr val="623412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B2077F-2742-ADDF-8D01-91E38938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082"/>
            <a:ext cx="10359189" cy="3691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Harm reduction is a proven public health approach that reduces the adverse health, social and economic outcomes related to a variety of activities.  </a:t>
            </a:r>
          </a:p>
          <a:p>
            <a:pPr marL="0" indent="0">
              <a:buNone/>
            </a:pPr>
            <a:endParaRPr lang="en-US" sz="3600"/>
          </a:p>
          <a:p>
            <a:pPr marL="0" indent="0">
              <a:buNone/>
            </a:pPr>
            <a:r>
              <a:rPr lang="en-US" sz="3600"/>
              <a:t>Harm Reduction reduces harm to the individual, to families, and to the broader community. 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2834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0ED8-2370-F512-744A-88F71C3A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623412"/>
                </a:solidFill>
              </a:rPr>
              <a:t>Harm Reduction for </a:t>
            </a:r>
            <a:br>
              <a:rPr lang="en-US">
                <a:solidFill>
                  <a:srgbClr val="623412"/>
                </a:solidFill>
              </a:rPr>
            </a:br>
            <a:r>
              <a:rPr lang="en-US">
                <a:solidFill>
                  <a:srgbClr val="623412"/>
                </a:solidFill>
              </a:rPr>
              <a:t>People Who Use Drugs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875EE-05FA-5247-7376-38121F30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942" y="2772518"/>
            <a:ext cx="5944115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6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C5B3-A564-996E-0A01-10845317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019"/>
            <a:ext cx="10515600" cy="799497"/>
          </a:xfrm>
        </p:spPr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Harm Reduction for Drug Use 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B2077F-2742-ADDF-8D01-91E38938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872"/>
            <a:ext cx="10359189" cy="36912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/>
              <a:t>Harm reduction is a set of practical strategies and ideas aimed at reducing negative consequences associated with drug use.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 sz="3600"/>
              <a:t>Harm Reduction is also a movement for social justice built on a belief in, and respect for, the rights of people who use drugs.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/>
              <a:t>National Harm Reduction Coalition </a:t>
            </a:r>
          </a:p>
          <a:p>
            <a:pPr marL="0" indent="0">
              <a:buNone/>
            </a:pPr>
            <a:r>
              <a:rPr lang="en-US" sz="1600">
                <a:hlinkClick r:id="rId3"/>
              </a:rPr>
              <a:t>Harm Reduction Principles | National Harm Reduction Coalition</a:t>
            </a:r>
            <a:endParaRPr lang="en-US" sz="1600"/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01427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ACF3-070B-9A08-0DD0-8C667D3B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National Harm </a:t>
            </a:r>
            <a:b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</a:b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Reduction Efforts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400FF-9C40-0A18-59E1-22B1B4BDE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/>
              <a:t>In 2021, the federal Health and Human Services agency released its </a:t>
            </a:r>
            <a:r>
              <a:rPr lang="en-US" sz="28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Overdose Prevention Strategy</a:t>
            </a:r>
            <a:r>
              <a:rPr lang="en-US" sz="2800"/>
              <a:t> which promoted harm reduction nationally for the first time by: </a:t>
            </a:r>
          </a:p>
          <a:p>
            <a:r>
              <a:rPr lang="en-US" sz="2800"/>
              <a:t>increasing the availability and access to high-quality harm reduction services,</a:t>
            </a:r>
          </a:p>
          <a:p>
            <a:r>
              <a:rPr lang="en-US" sz="2800"/>
              <a:t>decreasing negative effects of substance use, and</a:t>
            </a:r>
          </a:p>
          <a:p>
            <a:r>
              <a:rPr lang="en-US" sz="2800"/>
              <a:t>reducing stigma related to substance use and overdose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60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4850736975F45A93BC24780451DB5" ma:contentTypeVersion="15" ma:contentTypeDescription="Create a new document." ma:contentTypeScope="" ma:versionID="002f8be004dad9184050cea02c151ced">
  <xsd:schema xmlns:xsd="http://www.w3.org/2001/XMLSchema" xmlns:xs="http://www.w3.org/2001/XMLSchema" xmlns:p="http://schemas.microsoft.com/office/2006/metadata/properties" xmlns:ns2="d557358d-4ef2-4454-bee1-6cde5eab00ae" xmlns:ns3="f4370540-df47-4700-b515-6775b2bd2bb1" targetNamespace="http://schemas.microsoft.com/office/2006/metadata/properties" ma:root="true" ma:fieldsID="92e4e6f0b79aa480e75abcb64c2ce63b" ns2:_="" ns3:_="">
    <xsd:import namespace="d557358d-4ef2-4454-bee1-6cde5eab00ae"/>
    <xsd:import namespace="f4370540-df47-4700-b515-6775b2bd2b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7358d-4ef2-4454-bee1-6cde5eab0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8bb7acd-44ab-44c1-b946-277671ca6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70540-df47-4700-b515-6775b2bd2bb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a172d8c-a39e-4779-9680-f0f2c22df519}" ma:internalName="TaxCatchAll" ma:showField="CatchAllData" ma:web="f4370540-df47-4700-b515-6775b2bd2b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57358d-4ef2-4454-bee1-6cde5eab00ae">
      <Terms xmlns="http://schemas.microsoft.com/office/infopath/2007/PartnerControls"/>
    </lcf76f155ced4ddcb4097134ff3c332f>
    <TaxCatchAll xmlns="f4370540-df47-4700-b515-6775b2bd2bb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13F281-99ED-4B66-A260-48698757543F}">
  <ds:schemaRefs>
    <ds:schemaRef ds:uri="d557358d-4ef2-4454-bee1-6cde5eab00ae"/>
    <ds:schemaRef ds:uri="f4370540-df47-4700-b515-6775b2bd2b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1BDB52-6F52-4023-A9C4-BFA38A8332CA}">
  <ds:schemaRefs>
    <ds:schemaRef ds:uri="d557358d-4ef2-4454-bee1-6cde5eab00ae"/>
    <ds:schemaRef ds:uri="f4370540-df47-4700-b515-6775b2bd2b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14F794-81C1-4610-83C0-0458FA7D4D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1986</Words>
  <Application>Microsoft Office PowerPoint</Application>
  <PresentationFormat>Widescreen</PresentationFormat>
  <Paragraphs>299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BlinkMacSystemFont</vt:lpstr>
      <vt:lpstr>Calibri</vt:lpstr>
      <vt:lpstr>Calibri Light</vt:lpstr>
      <vt:lpstr>Museo Sans 500</vt:lpstr>
      <vt:lpstr>nyt-cheltenham</vt:lpstr>
      <vt:lpstr>Roboto</vt:lpstr>
      <vt:lpstr>Office Theme</vt:lpstr>
      <vt:lpstr>Introduction to Harm Reduction and The Works Program</vt:lpstr>
      <vt:lpstr>Introductions</vt:lpstr>
      <vt:lpstr>Agenda</vt:lpstr>
      <vt:lpstr>Harm Reduction 101</vt:lpstr>
      <vt:lpstr>Everyday Examples of Harm Reduction</vt:lpstr>
      <vt:lpstr>Harm Reduction Overview</vt:lpstr>
      <vt:lpstr>Harm Reduction for  People Who Use Drugs</vt:lpstr>
      <vt:lpstr>Harm Reduction for Drug Use </vt:lpstr>
      <vt:lpstr>National Harm  Reduction Efforts</vt:lpstr>
      <vt:lpstr>Harm Reduction Theory</vt:lpstr>
      <vt:lpstr>History of Syringe Service Programs (SSPs)</vt:lpstr>
      <vt:lpstr>Syringe Exchanges in U.S.</vt:lpstr>
      <vt:lpstr>Goal of Harm Reduction</vt:lpstr>
      <vt:lpstr>Evidence for SSPs</vt:lpstr>
      <vt:lpstr>Works Program Evidence</vt:lpstr>
      <vt:lpstr>Encouraging Connection</vt:lpstr>
      <vt:lpstr>Use Person-First Language</vt:lpstr>
      <vt:lpstr>Works Program</vt:lpstr>
      <vt:lpstr>35 Years of Syringe Exchange in Boulder County</vt:lpstr>
      <vt:lpstr>The Works Program Works!</vt:lpstr>
      <vt:lpstr>Works Program Cards</vt:lpstr>
      <vt:lpstr>Local and State Laws</vt:lpstr>
      <vt:lpstr>Local and State Laws (cont’d)</vt:lpstr>
      <vt:lpstr>Naloxone and Opioid Overdose Response</vt:lpstr>
      <vt:lpstr>What are opioids?</vt:lpstr>
      <vt:lpstr>What is Naloxone?</vt:lpstr>
      <vt:lpstr>What is an opioid overdose?</vt:lpstr>
      <vt:lpstr>What increases the risk  of an overdose?</vt:lpstr>
      <vt:lpstr>PowerPoint Presentation</vt:lpstr>
      <vt:lpstr>Responding to an overdose</vt:lpstr>
      <vt:lpstr>Responding to an overdose (cont’d)</vt:lpstr>
      <vt:lpstr>2 mg IM Naloxone is preferred </vt:lpstr>
      <vt:lpstr>Responding to an overdose (cont’d)</vt:lpstr>
      <vt:lpstr>Overdose and Fentanyl Myths</vt:lpstr>
      <vt:lpstr>Aggression or Anger with Overdose Reversal: </vt:lpstr>
      <vt:lpstr>Risk of Unintentional Exposure to Opioids</vt:lpstr>
      <vt:lpstr>Questions</vt:lpstr>
      <vt:lpstr>Accessing the Works Program</vt:lpstr>
      <vt:lpstr>Accessing the Works Program</vt:lpstr>
      <vt:lpstr>How can we better work together to serve our community?</vt:lpstr>
    </vt:vector>
  </TitlesOfParts>
  <Company>Boulder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Hollister, Shawn</dc:creator>
  <cp:lastModifiedBy>Velazquez, Sean</cp:lastModifiedBy>
  <cp:revision>1</cp:revision>
  <cp:lastPrinted>2024-05-31T16:07:57Z</cp:lastPrinted>
  <dcterms:created xsi:type="dcterms:W3CDTF">2024-03-22T16:14:07Z</dcterms:created>
  <dcterms:modified xsi:type="dcterms:W3CDTF">2024-11-13T15:58:05Z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0x0101008704608144128441BA143D3ADCB5D247</vt:lpwstr>
  </property>
  <property fmtid="{D5CDD505-2E9C-101B-9397-08002B2CF9AE}" pid="3" name="MediaServiceImageTags">
    <vt:lpwstr/>
  </property>
</Properties>
</file>