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  <p:sldMasterId id="2147483660" r:id="rId5"/>
  </p:sldMasterIdLst>
  <p:notesMasterIdLst>
    <p:notesMasterId r:id="rId24"/>
  </p:notesMasterIdLst>
  <p:handoutMasterIdLst>
    <p:handoutMasterId r:id="rId25"/>
  </p:handoutMasterIdLst>
  <p:sldIdLst>
    <p:sldId id="256" r:id="rId6"/>
    <p:sldId id="325" r:id="rId7"/>
    <p:sldId id="351" r:id="rId8"/>
    <p:sldId id="347" r:id="rId9"/>
    <p:sldId id="348" r:id="rId10"/>
    <p:sldId id="267" r:id="rId11"/>
    <p:sldId id="268" r:id="rId12"/>
    <p:sldId id="269" r:id="rId13"/>
    <p:sldId id="270" r:id="rId14"/>
    <p:sldId id="328" r:id="rId15"/>
    <p:sldId id="345" r:id="rId16"/>
    <p:sldId id="353" r:id="rId17"/>
    <p:sldId id="342" r:id="rId18"/>
    <p:sldId id="350" r:id="rId19"/>
    <p:sldId id="349" r:id="rId20"/>
    <p:sldId id="352" r:id="rId21"/>
    <p:sldId id="332" r:id="rId22"/>
    <p:sldId id="333" r:id="rId23"/>
  </p:sldIdLst>
  <p:sldSz cx="12192000" cy="6858000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0CC32B2-B813-CDA8-9BE9-82CADCDA5408}" name="Kiana Freeman" initials="KF" userId="S::kfreeman@louisvilleco.gov::a34785d6-5585-47d4-ad66-5f6fa511e0db" providerId="AD"/>
  <p188:author id="{0E6F14E6-3E1C-8833-C2AA-68656B8CBB50}" name="Samma Fox" initials="SF" userId="S::sfox@louisvilleco.gov::1094ef52-10ae-45be-88df-98cdb357ab13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B4A7B"/>
    <a:srgbClr val="666666"/>
    <a:srgbClr val="00853F"/>
    <a:srgbClr val="5E5E5E"/>
    <a:srgbClr val="89AA82"/>
    <a:srgbClr val="A31E4F"/>
    <a:srgbClr val="F16C4F"/>
    <a:srgbClr val="EFAE4B"/>
    <a:srgbClr val="1F3963"/>
    <a:srgbClr val="1628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0878" autoAdjust="0"/>
    <p:restoredTop sz="75793" autoAdjust="0"/>
  </p:normalViewPr>
  <p:slideViewPr>
    <p:cSldViewPr snapToGrid="0">
      <p:cViewPr varScale="1">
        <p:scale>
          <a:sx n="82" d="100"/>
          <a:sy n="82" d="100"/>
        </p:scale>
        <p:origin x="91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0" d="100"/>
          <a:sy n="60" d="100"/>
        </p:scale>
        <p:origin x="2652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notesMaster" Target="notesMasters/notesMaster1.xml"/><Relationship Id="rId32" Type="http://schemas.microsoft.com/office/2018/10/relationships/authors" Target="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image" Target="../media/image13.jpeg"/></Relationships>
</file>

<file path=ppt/diagram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image" Target="../media/image13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1C43D7A-733B-46CC-8840-3112C607CE2A}" type="doc">
      <dgm:prSet loTypeId="urn:microsoft.com/office/officeart/2008/layout/CaptionedPictures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EFAE5D6-FD99-4195-80BB-363B2D8CC122}">
      <dgm:prSet phldrT="[Text]"/>
      <dgm:spPr/>
      <dgm:t>
        <a:bodyPr/>
        <a:lstStyle/>
        <a:p>
          <a:r>
            <a:rPr lang="en-US" b="1" dirty="0">
              <a:solidFill>
                <a:srgbClr val="0B4A7B"/>
              </a:solidFill>
              <a:latin typeface="Arial" panose="020B0604020202020204" pitchFamily="34" charset="0"/>
              <a:cs typeface="Arial" panose="020B0604020202020204" pitchFamily="34" charset="0"/>
            </a:rPr>
            <a:t>Kiana Freeman</a:t>
          </a:r>
        </a:p>
        <a:p>
          <a:r>
            <a:rPr lang="en-US" i="1" dirty="0">
              <a:solidFill>
                <a:srgbClr val="0B4A7B"/>
              </a:solidFill>
              <a:latin typeface="Arial" panose="020B0604020202020204" pitchFamily="34" charset="0"/>
              <a:cs typeface="Arial" panose="020B0604020202020204" pitchFamily="34" charset="0"/>
            </a:rPr>
            <a:t>Recovery &amp; Resilience Manager</a:t>
          </a:r>
        </a:p>
      </dgm:t>
    </dgm:pt>
    <dgm:pt modelId="{CBC6F52C-0B1B-41E4-B97F-96B0C0CAAA5A}" type="parTrans" cxnId="{4160F0DC-ABA7-4919-9243-F12C423529CB}">
      <dgm:prSet/>
      <dgm:spPr/>
      <dgm:t>
        <a:bodyPr/>
        <a:lstStyle/>
        <a:p>
          <a:endParaRPr lang="en-US">
            <a:latin typeface="Metropolis Light" panose="00000400000000000000" pitchFamily="50" charset="0"/>
          </a:endParaRPr>
        </a:p>
      </dgm:t>
    </dgm:pt>
    <dgm:pt modelId="{BF63155F-38E8-46D1-A177-1A0B8688E14F}" type="sibTrans" cxnId="{4160F0DC-ABA7-4919-9243-F12C423529CB}">
      <dgm:prSet/>
      <dgm:spPr/>
      <dgm:t>
        <a:bodyPr/>
        <a:lstStyle/>
        <a:p>
          <a:endParaRPr lang="en-US">
            <a:latin typeface="Metropolis Light" panose="00000400000000000000" pitchFamily="50" charset="0"/>
          </a:endParaRPr>
        </a:p>
      </dgm:t>
    </dgm:pt>
    <dgm:pt modelId="{6639666C-D443-4862-BB33-491874FDCF2F}">
      <dgm:prSet phldr="0"/>
      <dgm:spPr/>
      <dgm:t>
        <a:bodyPr/>
        <a:lstStyle/>
        <a:p>
          <a:pPr rtl="0"/>
          <a:r>
            <a:rPr lang="en-US" b="1" i="0" dirty="0">
              <a:solidFill>
                <a:srgbClr val="0B4A7B"/>
              </a:solidFill>
              <a:latin typeface="Arial" panose="020B0604020202020204" pitchFamily="34" charset="0"/>
              <a:cs typeface="Arial" panose="020B0604020202020204" pitchFamily="34" charset="0"/>
            </a:rPr>
            <a:t>David Crawford                      </a:t>
          </a:r>
          <a:r>
            <a:rPr lang="en-US" b="0" i="1" dirty="0">
              <a:solidFill>
                <a:srgbClr val="0B4A7B"/>
              </a:solidFill>
              <a:latin typeface="Arial" panose="020B0604020202020204" pitchFamily="34" charset="0"/>
              <a:cs typeface="Arial" panose="020B0604020202020204" pitchFamily="34" charset="0"/>
            </a:rPr>
            <a:t>Co-Founder and Executive Director</a:t>
          </a:r>
          <a:br>
            <a:rPr lang="en-US" i="1" dirty="0">
              <a:solidFill>
                <a:srgbClr val="0B4A7B"/>
              </a:solidFill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en-US" b="0" i="1" dirty="0">
              <a:solidFill>
                <a:srgbClr val="0B4A7B"/>
              </a:solidFill>
              <a:latin typeface="Arial" panose="020B0604020202020204" pitchFamily="34" charset="0"/>
              <a:cs typeface="Arial" panose="020B0604020202020204" pitchFamily="34" charset="0"/>
            </a:rPr>
            <a:t>Animal Help Now</a:t>
          </a:r>
        </a:p>
      </dgm:t>
    </dgm:pt>
    <dgm:pt modelId="{1430189C-7C57-4185-9AEF-84EAB495B8FF}" type="parTrans" cxnId="{090189DF-2783-48B9-910B-4264A92FDED2}">
      <dgm:prSet/>
      <dgm:spPr/>
      <dgm:t>
        <a:bodyPr/>
        <a:lstStyle/>
        <a:p>
          <a:endParaRPr lang="en-US"/>
        </a:p>
      </dgm:t>
    </dgm:pt>
    <dgm:pt modelId="{C884B3A7-241D-46DA-8431-31E02BAF86ED}" type="sibTrans" cxnId="{090189DF-2783-48B9-910B-4264A92FDED2}">
      <dgm:prSet/>
      <dgm:spPr/>
      <dgm:t>
        <a:bodyPr/>
        <a:lstStyle/>
        <a:p>
          <a:endParaRPr lang="en-US"/>
        </a:p>
      </dgm:t>
    </dgm:pt>
    <dgm:pt modelId="{9BEE9B6A-AA4A-4265-BEEB-B476511C0BCA}" type="pres">
      <dgm:prSet presAssocID="{21C43D7A-733B-46CC-8840-3112C607CE2A}" presName="Name0" presStyleCnt="0">
        <dgm:presLayoutVars>
          <dgm:chMax/>
          <dgm:chPref/>
          <dgm:dir/>
        </dgm:presLayoutVars>
      </dgm:prSet>
      <dgm:spPr/>
    </dgm:pt>
    <dgm:pt modelId="{D5A1EDD6-93F3-4AE9-98A8-0B724C9288AD}" type="pres">
      <dgm:prSet presAssocID="{6EFAE5D6-FD99-4195-80BB-363B2D8CC122}" presName="composite" presStyleCnt="0">
        <dgm:presLayoutVars>
          <dgm:chMax val="1"/>
          <dgm:chPref val="1"/>
        </dgm:presLayoutVars>
      </dgm:prSet>
      <dgm:spPr/>
    </dgm:pt>
    <dgm:pt modelId="{0ADB0778-3EA0-4B08-BF0E-D54C04DE78B5}" type="pres">
      <dgm:prSet presAssocID="{6EFAE5D6-FD99-4195-80BB-363B2D8CC122}" presName="Accent" presStyleLbl="trAlignAcc1" presStyleIdx="0" presStyleCnt="2">
        <dgm:presLayoutVars>
          <dgm:chMax val="0"/>
          <dgm:chPref val="0"/>
        </dgm:presLayoutVars>
      </dgm:prSet>
      <dgm:spPr>
        <a:ln>
          <a:noFill/>
        </a:ln>
      </dgm:spPr>
    </dgm:pt>
    <dgm:pt modelId="{28203AD7-CEFC-46C7-A5C3-08E074CBF621}" type="pres">
      <dgm:prSet presAssocID="{6EFAE5D6-FD99-4195-80BB-363B2D8CC122}" presName="Image" presStyleLbl="alignImgPlace1" presStyleIdx="0" presStyleCnt="2" custScaleX="95787" custScaleY="95824" custLinFactNeighborX="-444" custLinFactNeighborY="-488">
        <dgm:presLayoutVars>
          <dgm:chMax val="0"/>
          <dgm:chPref val="0"/>
        </dgm:presLayoutVars>
      </dgm:prSet>
      <dgm:spPr>
        <a:blipFill dpi="0" rotWithShape="1">
          <a:blip xmlns:r="http://schemas.openxmlformats.org/officeDocument/2006/relationships" r:embed="rId1"/>
          <a:srcRect/>
          <a:stretch>
            <a:fillRect l="337" t="-30555" r="337" b="-41667"/>
          </a:stretch>
        </a:blipFill>
      </dgm:spPr>
    </dgm:pt>
    <dgm:pt modelId="{4DE33C0C-E75B-4144-8D9E-D41A74B24A87}" type="pres">
      <dgm:prSet presAssocID="{6EFAE5D6-FD99-4195-80BB-363B2D8CC122}" presName="ChildComposite" presStyleCnt="0"/>
      <dgm:spPr/>
    </dgm:pt>
    <dgm:pt modelId="{6BE10A19-3FF0-466D-ACFD-0678CE87E0AB}" type="pres">
      <dgm:prSet presAssocID="{6EFAE5D6-FD99-4195-80BB-363B2D8CC122}" presName="Child" presStyleLbl="node1" presStyleIdx="0" presStyleCnt="0" custScaleX="117251" custScaleY="124977">
        <dgm:presLayoutVars>
          <dgm:chMax val="0"/>
          <dgm:chPref val="0"/>
          <dgm:bulletEnabled val="1"/>
        </dgm:presLayoutVars>
      </dgm:prSet>
      <dgm:spPr/>
    </dgm:pt>
    <dgm:pt modelId="{5C4F8C3F-D554-476D-BB90-914F7BB24AD9}" type="pres">
      <dgm:prSet presAssocID="{6EFAE5D6-FD99-4195-80BB-363B2D8CC122}" presName="Parent" presStyleLbl="revTx" presStyleIdx="0" presStyleCnt="2" custScaleY="107225" custLinFactNeighborY="-11100">
        <dgm:presLayoutVars>
          <dgm:chMax val="1"/>
          <dgm:chPref val="0"/>
          <dgm:bulletEnabled val="1"/>
        </dgm:presLayoutVars>
      </dgm:prSet>
      <dgm:spPr/>
    </dgm:pt>
    <dgm:pt modelId="{1513C28C-5971-4815-9F1E-B0C122F76850}" type="pres">
      <dgm:prSet presAssocID="{BF63155F-38E8-46D1-A177-1A0B8688E14F}" presName="sibTrans" presStyleCnt="0"/>
      <dgm:spPr/>
    </dgm:pt>
    <dgm:pt modelId="{74E62ED3-2F1B-415B-B139-19F504A682FD}" type="pres">
      <dgm:prSet presAssocID="{6639666C-D443-4862-BB33-491874FDCF2F}" presName="composite" presStyleCnt="0">
        <dgm:presLayoutVars>
          <dgm:chMax val="1"/>
          <dgm:chPref val="1"/>
        </dgm:presLayoutVars>
      </dgm:prSet>
      <dgm:spPr/>
    </dgm:pt>
    <dgm:pt modelId="{2EB890EB-E0BB-43DE-BD26-16B6C091C9D0}" type="pres">
      <dgm:prSet presAssocID="{6639666C-D443-4862-BB33-491874FDCF2F}" presName="Accent" presStyleLbl="trAlignAcc1" presStyleIdx="1" presStyleCnt="2">
        <dgm:presLayoutVars>
          <dgm:chMax val="0"/>
          <dgm:chPref val="0"/>
        </dgm:presLayoutVars>
      </dgm:prSet>
      <dgm:spPr>
        <a:ln>
          <a:noFill/>
        </a:ln>
      </dgm:spPr>
    </dgm:pt>
    <dgm:pt modelId="{2F7291F4-1208-4CAB-929C-09E965EDF8AC}" type="pres">
      <dgm:prSet presAssocID="{6639666C-D443-4862-BB33-491874FDCF2F}" presName="Image" presStyleLbl="alignImgPlace1" presStyleIdx="1" presStyleCnt="2" custAng="10800000">
        <dgm:presLayoutVars>
          <dgm:chMax val="0"/>
          <dgm:chPref val="0"/>
        </dgm:presLayoutVars>
      </dgm:prSet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</dgm:spPr>
    </dgm:pt>
    <dgm:pt modelId="{E4234E59-A6FD-451A-BD35-EC34EE4C9D20}" type="pres">
      <dgm:prSet presAssocID="{6639666C-D443-4862-BB33-491874FDCF2F}" presName="ChildComposite" presStyleCnt="0"/>
      <dgm:spPr/>
    </dgm:pt>
    <dgm:pt modelId="{44108E74-2DB3-4C08-AD75-3EE01C7460AD}" type="pres">
      <dgm:prSet presAssocID="{6639666C-D443-4862-BB33-491874FDCF2F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CB8F0012-C9F9-4621-93E0-82DEAB3CA02D}" type="pres">
      <dgm:prSet presAssocID="{6639666C-D443-4862-BB33-491874FDCF2F}" presName="Parent" presStyleLbl="revTx" presStyleIdx="1" presStyleCnt="2">
        <dgm:presLayoutVars>
          <dgm:chMax val="1"/>
          <dgm:chPref val="0"/>
          <dgm:bulletEnabled val="1"/>
        </dgm:presLayoutVars>
      </dgm:prSet>
      <dgm:spPr/>
    </dgm:pt>
  </dgm:ptLst>
  <dgm:cxnLst>
    <dgm:cxn modelId="{3D4CEACC-92F3-4958-BE06-D03E9014EC9B}" type="presOf" srcId="{6639666C-D443-4862-BB33-491874FDCF2F}" destId="{CB8F0012-C9F9-4621-93E0-82DEAB3CA02D}" srcOrd="0" destOrd="0" presId="urn:microsoft.com/office/officeart/2008/layout/CaptionedPictures"/>
    <dgm:cxn modelId="{4160F0DC-ABA7-4919-9243-F12C423529CB}" srcId="{21C43D7A-733B-46CC-8840-3112C607CE2A}" destId="{6EFAE5D6-FD99-4195-80BB-363B2D8CC122}" srcOrd="0" destOrd="0" parTransId="{CBC6F52C-0B1B-41E4-B97F-96B0C0CAAA5A}" sibTransId="{BF63155F-38E8-46D1-A177-1A0B8688E14F}"/>
    <dgm:cxn modelId="{D7CD58DE-2A4B-4264-97AC-80B8BE98BEE4}" type="presOf" srcId="{21C43D7A-733B-46CC-8840-3112C607CE2A}" destId="{9BEE9B6A-AA4A-4265-BEEB-B476511C0BCA}" srcOrd="0" destOrd="0" presId="urn:microsoft.com/office/officeart/2008/layout/CaptionedPictures"/>
    <dgm:cxn modelId="{090189DF-2783-48B9-910B-4264A92FDED2}" srcId="{21C43D7A-733B-46CC-8840-3112C607CE2A}" destId="{6639666C-D443-4862-BB33-491874FDCF2F}" srcOrd="1" destOrd="0" parTransId="{1430189C-7C57-4185-9AEF-84EAB495B8FF}" sibTransId="{C884B3A7-241D-46DA-8431-31E02BAF86ED}"/>
    <dgm:cxn modelId="{B3C1BAFC-F1DA-44F2-8978-CF8779C254C8}" type="presOf" srcId="{6EFAE5D6-FD99-4195-80BB-363B2D8CC122}" destId="{5C4F8C3F-D554-476D-BB90-914F7BB24AD9}" srcOrd="0" destOrd="0" presId="urn:microsoft.com/office/officeart/2008/layout/CaptionedPictures"/>
    <dgm:cxn modelId="{BB438CB7-A4AE-44DA-A06C-E5BEAC6630A8}" type="presParOf" srcId="{9BEE9B6A-AA4A-4265-BEEB-B476511C0BCA}" destId="{D5A1EDD6-93F3-4AE9-98A8-0B724C9288AD}" srcOrd="0" destOrd="0" presId="urn:microsoft.com/office/officeart/2008/layout/CaptionedPictures"/>
    <dgm:cxn modelId="{E7CB33A6-83CF-40DD-B76E-21A4D310CEBA}" type="presParOf" srcId="{D5A1EDD6-93F3-4AE9-98A8-0B724C9288AD}" destId="{0ADB0778-3EA0-4B08-BF0E-D54C04DE78B5}" srcOrd="0" destOrd="0" presId="urn:microsoft.com/office/officeart/2008/layout/CaptionedPictures"/>
    <dgm:cxn modelId="{623236B1-4BDF-4D49-B405-3C4FD96A0150}" type="presParOf" srcId="{D5A1EDD6-93F3-4AE9-98A8-0B724C9288AD}" destId="{28203AD7-CEFC-46C7-A5C3-08E074CBF621}" srcOrd="1" destOrd="0" presId="urn:microsoft.com/office/officeart/2008/layout/CaptionedPictures"/>
    <dgm:cxn modelId="{720ECE59-0452-4FE8-BEA8-D4F926A45A6B}" type="presParOf" srcId="{D5A1EDD6-93F3-4AE9-98A8-0B724C9288AD}" destId="{4DE33C0C-E75B-4144-8D9E-D41A74B24A87}" srcOrd="2" destOrd="0" presId="urn:microsoft.com/office/officeart/2008/layout/CaptionedPictures"/>
    <dgm:cxn modelId="{4A82532C-9EB1-4220-899F-6F3341CC2B32}" type="presParOf" srcId="{4DE33C0C-E75B-4144-8D9E-D41A74B24A87}" destId="{6BE10A19-3FF0-466D-ACFD-0678CE87E0AB}" srcOrd="0" destOrd="0" presId="urn:microsoft.com/office/officeart/2008/layout/CaptionedPictures"/>
    <dgm:cxn modelId="{FA6B43DD-9454-4EF2-A17C-1EC0DDAD7477}" type="presParOf" srcId="{4DE33C0C-E75B-4144-8D9E-D41A74B24A87}" destId="{5C4F8C3F-D554-476D-BB90-914F7BB24AD9}" srcOrd="1" destOrd="0" presId="urn:microsoft.com/office/officeart/2008/layout/CaptionedPictures"/>
    <dgm:cxn modelId="{4CF3773F-2C08-4AA1-8F91-6D1CEF1AEA99}" type="presParOf" srcId="{9BEE9B6A-AA4A-4265-BEEB-B476511C0BCA}" destId="{1513C28C-5971-4815-9F1E-B0C122F76850}" srcOrd="1" destOrd="0" presId="urn:microsoft.com/office/officeart/2008/layout/CaptionedPictures"/>
    <dgm:cxn modelId="{93704248-1B54-4BEA-BC67-2700A572C4D8}" type="presParOf" srcId="{9BEE9B6A-AA4A-4265-BEEB-B476511C0BCA}" destId="{74E62ED3-2F1B-415B-B139-19F504A682FD}" srcOrd="2" destOrd="0" presId="urn:microsoft.com/office/officeart/2008/layout/CaptionedPictures"/>
    <dgm:cxn modelId="{0F6A590D-082C-4FEE-9112-DC10CDE34EE1}" type="presParOf" srcId="{74E62ED3-2F1B-415B-B139-19F504A682FD}" destId="{2EB890EB-E0BB-43DE-BD26-16B6C091C9D0}" srcOrd="0" destOrd="0" presId="urn:microsoft.com/office/officeart/2008/layout/CaptionedPictures"/>
    <dgm:cxn modelId="{B2DFE993-FF5A-4A33-8611-268A5DCBD039}" type="presParOf" srcId="{74E62ED3-2F1B-415B-B139-19F504A682FD}" destId="{2F7291F4-1208-4CAB-929C-09E965EDF8AC}" srcOrd="1" destOrd="0" presId="urn:microsoft.com/office/officeart/2008/layout/CaptionedPictures"/>
    <dgm:cxn modelId="{80EFB518-E333-4798-95F9-F0FB5DFEC0AD}" type="presParOf" srcId="{74E62ED3-2F1B-415B-B139-19F504A682FD}" destId="{E4234E59-A6FD-451A-BD35-EC34EE4C9D20}" srcOrd="2" destOrd="0" presId="urn:microsoft.com/office/officeart/2008/layout/CaptionedPictures"/>
    <dgm:cxn modelId="{96BB1C94-3501-4260-B91B-7219DCC94C8D}" type="presParOf" srcId="{E4234E59-A6FD-451A-BD35-EC34EE4C9D20}" destId="{44108E74-2DB3-4C08-AD75-3EE01C7460AD}" srcOrd="0" destOrd="0" presId="urn:microsoft.com/office/officeart/2008/layout/CaptionedPictures"/>
    <dgm:cxn modelId="{448493D3-9727-4BC6-84E9-3368B08BEEA3}" type="presParOf" srcId="{E4234E59-A6FD-451A-BD35-EC34EE4C9D20}" destId="{CB8F0012-C9F9-4621-93E0-82DEAB3CA02D}" srcOrd="1" destOrd="0" presId="urn:microsoft.com/office/officeart/2008/layout/CaptionedPicture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EC5C2E3-EDF1-446F-AE69-6F6AD66D0126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51E9B33-7C03-4237-8F97-6E4E5D8EECE1}">
      <dgm:prSet phldrT="[Text]" custT="1"/>
      <dgm:spPr>
        <a:solidFill>
          <a:srgbClr val="0B4A7B"/>
        </a:solidFill>
      </dgm:spPr>
      <dgm:t>
        <a:bodyPr/>
        <a:lstStyle/>
        <a:p>
          <a:r>
            <a:rPr lang="en-US" sz="2800" b="1" dirty="0">
              <a:solidFill>
                <a:schemeClr val="bg1"/>
              </a:solidFill>
            </a:rPr>
            <a:t>Build a Kit</a:t>
          </a:r>
        </a:p>
      </dgm:t>
    </dgm:pt>
    <dgm:pt modelId="{8ECE4C44-9EE9-42CD-8EB9-6771034C6A9B}" type="parTrans" cxnId="{165F69C5-6F60-404A-9F8E-00A9872DD685}">
      <dgm:prSet/>
      <dgm:spPr/>
      <dgm:t>
        <a:bodyPr/>
        <a:lstStyle/>
        <a:p>
          <a:endParaRPr lang="en-US" sz="4000"/>
        </a:p>
      </dgm:t>
    </dgm:pt>
    <dgm:pt modelId="{FAE94239-602A-4EC4-846E-F31A9B2254F4}" type="sibTrans" cxnId="{165F69C5-6F60-404A-9F8E-00A9872DD685}">
      <dgm:prSet/>
      <dgm:spPr>
        <a:solidFill>
          <a:schemeClr val="bg1"/>
        </a:solidFill>
      </dgm:spPr>
      <dgm:t>
        <a:bodyPr/>
        <a:lstStyle/>
        <a:p>
          <a:endParaRPr lang="en-US" sz="4000" dirty="0"/>
        </a:p>
      </dgm:t>
    </dgm:pt>
    <dgm:pt modelId="{A3A4D572-898F-4C53-84DC-DAF562C9F181}">
      <dgm:prSet phldrT="[Text]" custT="1"/>
      <dgm:spPr>
        <a:solidFill>
          <a:srgbClr val="0B4A7B"/>
        </a:solidFill>
      </dgm:spPr>
      <dgm:t>
        <a:bodyPr/>
        <a:lstStyle/>
        <a:p>
          <a:r>
            <a:rPr lang="en-US" sz="2000" dirty="0">
              <a:solidFill>
                <a:schemeClr val="bg1"/>
              </a:solidFill>
            </a:rPr>
            <a:t>Build a grab list &amp; kit</a:t>
          </a:r>
        </a:p>
      </dgm:t>
    </dgm:pt>
    <dgm:pt modelId="{763AEC13-23BB-4768-8D56-C5B9EC8BE15B}" type="parTrans" cxnId="{D8925E79-3406-4B0E-9F33-AADE860D0506}">
      <dgm:prSet/>
      <dgm:spPr/>
      <dgm:t>
        <a:bodyPr/>
        <a:lstStyle/>
        <a:p>
          <a:endParaRPr lang="en-US" sz="4000"/>
        </a:p>
      </dgm:t>
    </dgm:pt>
    <dgm:pt modelId="{56C76EB0-D8BD-429F-8C4B-3FAACEA15354}" type="sibTrans" cxnId="{D8925E79-3406-4B0E-9F33-AADE860D0506}">
      <dgm:prSet/>
      <dgm:spPr/>
      <dgm:t>
        <a:bodyPr/>
        <a:lstStyle/>
        <a:p>
          <a:endParaRPr lang="en-US" sz="4000"/>
        </a:p>
      </dgm:t>
    </dgm:pt>
    <dgm:pt modelId="{ABAC859D-25EB-4809-9F51-68AB4BE197F8}">
      <dgm:prSet phldrT="[Text]" custT="1"/>
      <dgm:spPr>
        <a:solidFill>
          <a:srgbClr val="0B4A7B"/>
        </a:solidFill>
      </dgm:spPr>
      <dgm:t>
        <a:bodyPr/>
        <a:lstStyle/>
        <a:p>
          <a:r>
            <a:rPr lang="en-US" sz="2800" b="1" dirty="0">
              <a:solidFill>
                <a:schemeClr val="bg1"/>
              </a:solidFill>
            </a:rPr>
            <a:t>Document</a:t>
          </a:r>
        </a:p>
      </dgm:t>
    </dgm:pt>
    <dgm:pt modelId="{B561AF6E-F0DC-434E-B865-2A45CA5D0CB1}" type="parTrans" cxnId="{CAC5713C-37A6-4098-819D-50680DC641BA}">
      <dgm:prSet/>
      <dgm:spPr/>
      <dgm:t>
        <a:bodyPr/>
        <a:lstStyle/>
        <a:p>
          <a:endParaRPr lang="en-US" sz="4000"/>
        </a:p>
      </dgm:t>
    </dgm:pt>
    <dgm:pt modelId="{D0247410-EBDF-44AD-A898-57F8D7194F36}" type="sibTrans" cxnId="{CAC5713C-37A6-4098-819D-50680DC641BA}">
      <dgm:prSet/>
      <dgm:spPr>
        <a:solidFill>
          <a:schemeClr val="bg1"/>
        </a:solidFill>
      </dgm:spPr>
      <dgm:t>
        <a:bodyPr/>
        <a:lstStyle/>
        <a:p>
          <a:endParaRPr lang="en-US" sz="4000"/>
        </a:p>
      </dgm:t>
    </dgm:pt>
    <dgm:pt modelId="{798C4BC6-3C70-4D27-AA65-34A3BE12E98C}">
      <dgm:prSet phldrT="[Text]" custT="1"/>
      <dgm:spPr>
        <a:solidFill>
          <a:srgbClr val="0B4A7B"/>
        </a:solidFill>
      </dgm:spPr>
      <dgm:t>
        <a:bodyPr/>
        <a:lstStyle/>
        <a:p>
          <a:r>
            <a:rPr lang="en-US" sz="2000" dirty="0">
              <a:solidFill>
                <a:schemeClr val="bg1"/>
              </a:solidFill>
            </a:rPr>
            <a:t>Write instructions on how to evacuate your animal. </a:t>
          </a:r>
        </a:p>
      </dgm:t>
    </dgm:pt>
    <dgm:pt modelId="{875AA72B-406A-4EA6-8F4B-1EC4B8558A74}" type="parTrans" cxnId="{B3AD3B57-353F-4533-AC98-FD74F3DACB80}">
      <dgm:prSet/>
      <dgm:spPr/>
      <dgm:t>
        <a:bodyPr/>
        <a:lstStyle/>
        <a:p>
          <a:endParaRPr lang="en-US" sz="4000"/>
        </a:p>
      </dgm:t>
    </dgm:pt>
    <dgm:pt modelId="{2990E257-AB29-4A58-A801-F9465D074ADE}" type="sibTrans" cxnId="{B3AD3B57-353F-4533-AC98-FD74F3DACB80}">
      <dgm:prSet/>
      <dgm:spPr/>
      <dgm:t>
        <a:bodyPr/>
        <a:lstStyle/>
        <a:p>
          <a:endParaRPr lang="en-US" sz="4000"/>
        </a:p>
      </dgm:t>
    </dgm:pt>
    <dgm:pt modelId="{82D143A5-92E1-43DF-886D-B31B75628931}">
      <dgm:prSet phldrT="[Text]" custT="1"/>
      <dgm:spPr>
        <a:solidFill>
          <a:srgbClr val="0B4A7B"/>
        </a:solidFill>
      </dgm:spPr>
      <dgm:t>
        <a:bodyPr/>
        <a:lstStyle/>
        <a:p>
          <a:r>
            <a:rPr lang="en-US" sz="2800" b="1" dirty="0">
              <a:solidFill>
                <a:schemeClr val="bg1"/>
              </a:solidFill>
            </a:rPr>
            <a:t>Share</a:t>
          </a:r>
        </a:p>
      </dgm:t>
    </dgm:pt>
    <dgm:pt modelId="{4314B3AA-55CE-47D2-AC22-472560C85C49}" type="parTrans" cxnId="{D20C1E5A-1537-48BE-BD79-A2B58BA837CC}">
      <dgm:prSet/>
      <dgm:spPr/>
      <dgm:t>
        <a:bodyPr/>
        <a:lstStyle/>
        <a:p>
          <a:endParaRPr lang="en-US" sz="4000"/>
        </a:p>
      </dgm:t>
    </dgm:pt>
    <dgm:pt modelId="{3D81587F-C80C-4E2A-8CB7-EF135AF8143C}" type="sibTrans" cxnId="{D20C1E5A-1537-48BE-BD79-A2B58BA837CC}">
      <dgm:prSet/>
      <dgm:spPr/>
      <dgm:t>
        <a:bodyPr/>
        <a:lstStyle/>
        <a:p>
          <a:endParaRPr lang="en-US" sz="4000"/>
        </a:p>
      </dgm:t>
    </dgm:pt>
    <dgm:pt modelId="{42463447-7BA4-4C26-8EEC-882D8BC82380}">
      <dgm:prSet phldrT="[Text]" custT="1"/>
      <dgm:spPr>
        <a:solidFill>
          <a:srgbClr val="0B4A7B"/>
        </a:solidFill>
      </dgm:spPr>
      <dgm:t>
        <a:bodyPr/>
        <a:lstStyle/>
        <a:p>
          <a:r>
            <a:rPr lang="en-US" sz="2000" dirty="0">
              <a:solidFill>
                <a:schemeClr val="bg1"/>
              </a:solidFill>
            </a:rPr>
            <a:t>Share with neighbors</a:t>
          </a:r>
        </a:p>
      </dgm:t>
    </dgm:pt>
    <dgm:pt modelId="{92178EAF-B22B-4573-858C-CB5324BC0030}" type="parTrans" cxnId="{36A1EA3D-4C9E-468E-AC21-CC1B15741DA2}">
      <dgm:prSet/>
      <dgm:spPr/>
      <dgm:t>
        <a:bodyPr/>
        <a:lstStyle/>
        <a:p>
          <a:endParaRPr lang="en-US" sz="4000"/>
        </a:p>
      </dgm:t>
    </dgm:pt>
    <dgm:pt modelId="{6C30970F-1143-4347-B81B-21FACF9E9A79}" type="sibTrans" cxnId="{36A1EA3D-4C9E-468E-AC21-CC1B15741DA2}">
      <dgm:prSet/>
      <dgm:spPr/>
      <dgm:t>
        <a:bodyPr/>
        <a:lstStyle/>
        <a:p>
          <a:endParaRPr lang="en-US" sz="4000"/>
        </a:p>
      </dgm:t>
    </dgm:pt>
    <dgm:pt modelId="{EFF30E59-1502-438A-94CA-B0B4F25F7EC7}">
      <dgm:prSet phldrT="[Text]" custT="1"/>
      <dgm:spPr>
        <a:solidFill>
          <a:srgbClr val="0B4A7B"/>
        </a:solidFill>
      </dgm:spPr>
      <dgm:t>
        <a:bodyPr/>
        <a:lstStyle/>
        <a:p>
          <a:r>
            <a:rPr lang="en-US" sz="2000" dirty="0">
              <a:solidFill>
                <a:schemeClr val="bg1"/>
              </a:solidFill>
            </a:rPr>
            <a:t>Write habits, behaviors, and tips about your animal</a:t>
          </a:r>
        </a:p>
      </dgm:t>
    </dgm:pt>
    <dgm:pt modelId="{AEFCDEE3-55A1-4638-91CA-DF7432764E8D}" type="parTrans" cxnId="{DBC23FDE-F4DB-49D0-B38A-B01A1953A5A8}">
      <dgm:prSet/>
      <dgm:spPr/>
      <dgm:t>
        <a:bodyPr/>
        <a:lstStyle/>
        <a:p>
          <a:endParaRPr lang="en-US" sz="4000"/>
        </a:p>
      </dgm:t>
    </dgm:pt>
    <dgm:pt modelId="{335E44F2-7C7A-4B0A-AF03-5FFD26E69F8A}" type="sibTrans" cxnId="{DBC23FDE-F4DB-49D0-B38A-B01A1953A5A8}">
      <dgm:prSet/>
      <dgm:spPr/>
      <dgm:t>
        <a:bodyPr/>
        <a:lstStyle/>
        <a:p>
          <a:endParaRPr lang="en-US" sz="4000"/>
        </a:p>
      </dgm:t>
    </dgm:pt>
    <dgm:pt modelId="{F98092B4-E348-4DF2-A091-1471D1C1F2E6}">
      <dgm:prSet phldrT="[Text]" custT="1"/>
      <dgm:spPr>
        <a:solidFill>
          <a:srgbClr val="0B4A7B"/>
        </a:solidFill>
      </dgm:spPr>
      <dgm:t>
        <a:bodyPr/>
        <a:lstStyle/>
        <a:p>
          <a:r>
            <a:rPr lang="en-US" sz="2000" dirty="0">
              <a:solidFill>
                <a:schemeClr val="bg1"/>
              </a:solidFill>
            </a:rPr>
            <a:t>Take / print pictures of your animal</a:t>
          </a:r>
        </a:p>
      </dgm:t>
    </dgm:pt>
    <dgm:pt modelId="{FE1A20EC-646F-4CC0-A722-1A3D610D496C}" type="parTrans" cxnId="{3783D7A6-35D4-4244-88C5-C7EC851E39DB}">
      <dgm:prSet/>
      <dgm:spPr/>
      <dgm:t>
        <a:bodyPr/>
        <a:lstStyle/>
        <a:p>
          <a:endParaRPr lang="en-US" sz="4000"/>
        </a:p>
      </dgm:t>
    </dgm:pt>
    <dgm:pt modelId="{0B48052B-FD82-4ED4-96AA-17B88D1248D1}" type="sibTrans" cxnId="{3783D7A6-35D4-4244-88C5-C7EC851E39DB}">
      <dgm:prSet/>
      <dgm:spPr/>
      <dgm:t>
        <a:bodyPr/>
        <a:lstStyle/>
        <a:p>
          <a:endParaRPr lang="en-US" sz="4000"/>
        </a:p>
      </dgm:t>
    </dgm:pt>
    <dgm:pt modelId="{42325B2B-034E-425B-A51E-6013724CB0EE}">
      <dgm:prSet phldrT="[Text]" custT="1"/>
      <dgm:spPr>
        <a:solidFill>
          <a:srgbClr val="0B4A7B"/>
        </a:solidFill>
      </dgm:spPr>
      <dgm:t>
        <a:bodyPr/>
        <a:lstStyle/>
        <a:p>
          <a:r>
            <a:rPr lang="en-US" sz="2000" dirty="0">
              <a:solidFill>
                <a:schemeClr val="bg1"/>
              </a:solidFill>
            </a:rPr>
            <a:t>Share with Friends / Family</a:t>
          </a:r>
        </a:p>
      </dgm:t>
    </dgm:pt>
    <dgm:pt modelId="{5819CD2B-8DFC-46D2-8C95-38863C2520CC}" type="parTrans" cxnId="{B84F907B-2A7D-41A3-B508-0C8A53CE2867}">
      <dgm:prSet/>
      <dgm:spPr/>
      <dgm:t>
        <a:bodyPr/>
        <a:lstStyle/>
        <a:p>
          <a:endParaRPr lang="en-US" sz="4000"/>
        </a:p>
      </dgm:t>
    </dgm:pt>
    <dgm:pt modelId="{BF698EC1-1574-4B37-9B10-D45AC271FBD0}" type="sibTrans" cxnId="{B84F907B-2A7D-41A3-B508-0C8A53CE2867}">
      <dgm:prSet/>
      <dgm:spPr/>
      <dgm:t>
        <a:bodyPr/>
        <a:lstStyle/>
        <a:p>
          <a:endParaRPr lang="en-US" sz="4000"/>
        </a:p>
      </dgm:t>
    </dgm:pt>
    <dgm:pt modelId="{51C277A8-3556-453D-ABB6-A8F9B629EA74}">
      <dgm:prSet phldrT="[Text]" custT="1"/>
      <dgm:spPr>
        <a:solidFill>
          <a:srgbClr val="0B4A7B"/>
        </a:solidFill>
      </dgm:spPr>
      <dgm:t>
        <a:bodyPr/>
        <a:lstStyle/>
        <a:p>
          <a:r>
            <a:rPr lang="en-US" sz="2000" dirty="0">
              <a:solidFill>
                <a:schemeClr val="bg1"/>
              </a:solidFill>
            </a:rPr>
            <a:t>Discuss what would happen to your animal with your family</a:t>
          </a:r>
        </a:p>
      </dgm:t>
    </dgm:pt>
    <dgm:pt modelId="{32539835-EE1F-4592-9E77-28C97FA55829}" type="parTrans" cxnId="{5938BD10-89A6-44BB-AB64-54B99D826A66}">
      <dgm:prSet/>
      <dgm:spPr/>
      <dgm:t>
        <a:bodyPr/>
        <a:lstStyle/>
        <a:p>
          <a:endParaRPr lang="en-US" sz="4000"/>
        </a:p>
      </dgm:t>
    </dgm:pt>
    <dgm:pt modelId="{BFA058F2-BC74-408B-A7C2-B98D353D5943}" type="sibTrans" cxnId="{5938BD10-89A6-44BB-AB64-54B99D826A66}">
      <dgm:prSet/>
      <dgm:spPr/>
      <dgm:t>
        <a:bodyPr/>
        <a:lstStyle/>
        <a:p>
          <a:endParaRPr lang="en-US" sz="4000"/>
        </a:p>
      </dgm:t>
    </dgm:pt>
    <dgm:pt modelId="{C80B055C-9BF9-4686-8A4F-EBA901C1CE44}" type="pres">
      <dgm:prSet presAssocID="{2EC5C2E3-EDF1-446F-AE69-6F6AD66D0126}" presName="Name0" presStyleCnt="0">
        <dgm:presLayoutVars>
          <dgm:dir/>
          <dgm:resizeHandles val="exact"/>
        </dgm:presLayoutVars>
      </dgm:prSet>
      <dgm:spPr/>
    </dgm:pt>
    <dgm:pt modelId="{8F331F61-D687-455C-AC22-671FA3A561AE}" type="pres">
      <dgm:prSet presAssocID="{851E9B33-7C03-4237-8F97-6E4E5D8EECE1}" presName="node" presStyleLbl="node1" presStyleIdx="0" presStyleCnt="3">
        <dgm:presLayoutVars>
          <dgm:bulletEnabled val="1"/>
        </dgm:presLayoutVars>
      </dgm:prSet>
      <dgm:spPr/>
    </dgm:pt>
    <dgm:pt modelId="{86ED57B8-DF7D-469C-A3D0-6EF7DBF738DB}" type="pres">
      <dgm:prSet presAssocID="{FAE94239-602A-4EC4-846E-F31A9B2254F4}" presName="sibTrans" presStyleLbl="sibTrans2D1" presStyleIdx="0" presStyleCnt="2"/>
      <dgm:spPr/>
    </dgm:pt>
    <dgm:pt modelId="{05D43847-74DB-4B6D-B80D-2F53A8050B27}" type="pres">
      <dgm:prSet presAssocID="{FAE94239-602A-4EC4-846E-F31A9B2254F4}" presName="connectorText" presStyleLbl="sibTrans2D1" presStyleIdx="0" presStyleCnt="2"/>
      <dgm:spPr/>
    </dgm:pt>
    <dgm:pt modelId="{5911F95F-6CAA-4798-8339-F0E48DA333B6}" type="pres">
      <dgm:prSet presAssocID="{ABAC859D-25EB-4809-9F51-68AB4BE197F8}" presName="node" presStyleLbl="node1" presStyleIdx="1" presStyleCnt="3">
        <dgm:presLayoutVars>
          <dgm:bulletEnabled val="1"/>
        </dgm:presLayoutVars>
      </dgm:prSet>
      <dgm:spPr/>
    </dgm:pt>
    <dgm:pt modelId="{0DD4A00A-3206-4528-94CA-F7F3DC5A4501}" type="pres">
      <dgm:prSet presAssocID="{D0247410-EBDF-44AD-A898-57F8D7194F36}" presName="sibTrans" presStyleLbl="sibTrans2D1" presStyleIdx="1" presStyleCnt="2"/>
      <dgm:spPr/>
    </dgm:pt>
    <dgm:pt modelId="{77C7F7C0-371B-4E9E-B627-2BC1312EBAE4}" type="pres">
      <dgm:prSet presAssocID="{D0247410-EBDF-44AD-A898-57F8D7194F36}" presName="connectorText" presStyleLbl="sibTrans2D1" presStyleIdx="1" presStyleCnt="2"/>
      <dgm:spPr/>
    </dgm:pt>
    <dgm:pt modelId="{B6E16D23-95C4-49F4-8694-85B8EFAC8F3A}" type="pres">
      <dgm:prSet presAssocID="{82D143A5-92E1-43DF-886D-B31B75628931}" presName="node" presStyleLbl="node1" presStyleIdx="2" presStyleCnt="3">
        <dgm:presLayoutVars>
          <dgm:bulletEnabled val="1"/>
        </dgm:presLayoutVars>
      </dgm:prSet>
      <dgm:spPr/>
    </dgm:pt>
  </dgm:ptLst>
  <dgm:cxnLst>
    <dgm:cxn modelId="{E14D7101-E9BB-44DF-A176-8CF2E4D226D8}" type="presOf" srcId="{EFF30E59-1502-438A-94CA-B0B4F25F7EC7}" destId="{5911F95F-6CAA-4798-8339-F0E48DA333B6}" srcOrd="0" destOrd="2" presId="urn:microsoft.com/office/officeart/2005/8/layout/process1"/>
    <dgm:cxn modelId="{5938BD10-89A6-44BB-AB64-54B99D826A66}" srcId="{82D143A5-92E1-43DF-886D-B31B75628931}" destId="{51C277A8-3556-453D-ABB6-A8F9B629EA74}" srcOrd="2" destOrd="0" parTransId="{32539835-EE1F-4592-9E77-28C97FA55829}" sibTransId="{BFA058F2-BC74-408B-A7C2-B98D353D5943}"/>
    <dgm:cxn modelId="{E4B67128-2B53-4D1E-83C0-9B0E2D3E1744}" type="presOf" srcId="{851E9B33-7C03-4237-8F97-6E4E5D8EECE1}" destId="{8F331F61-D687-455C-AC22-671FA3A561AE}" srcOrd="0" destOrd="0" presId="urn:microsoft.com/office/officeart/2005/8/layout/process1"/>
    <dgm:cxn modelId="{FF423F37-040C-4167-B7F6-6E9AFD6E85BE}" type="presOf" srcId="{FAE94239-602A-4EC4-846E-F31A9B2254F4}" destId="{05D43847-74DB-4B6D-B80D-2F53A8050B27}" srcOrd="1" destOrd="0" presId="urn:microsoft.com/office/officeart/2005/8/layout/process1"/>
    <dgm:cxn modelId="{900CAF3B-EE42-4CC5-AA94-847821A7BEE9}" type="presOf" srcId="{FAE94239-602A-4EC4-846E-F31A9B2254F4}" destId="{86ED57B8-DF7D-469C-A3D0-6EF7DBF738DB}" srcOrd="0" destOrd="0" presId="urn:microsoft.com/office/officeart/2005/8/layout/process1"/>
    <dgm:cxn modelId="{CAC5713C-37A6-4098-819D-50680DC641BA}" srcId="{2EC5C2E3-EDF1-446F-AE69-6F6AD66D0126}" destId="{ABAC859D-25EB-4809-9F51-68AB4BE197F8}" srcOrd="1" destOrd="0" parTransId="{B561AF6E-F0DC-434E-B865-2A45CA5D0CB1}" sibTransId="{D0247410-EBDF-44AD-A898-57F8D7194F36}"/>
    <dgm:cxn modelId="{36A1EA3D-4C9E-468E-AC21-CC1B15741DA2}" srcId="{82D143A5-92E1-43DF-886D-B31B75628931}" destId="{42463447-7BA4-4C26-8EEC-882D8BC82380}" srcOrd="0" destOrd="0" parTransId="{92178EAF-B22B-4573-858C-CB5324BC0030}" sibTransId="{6C30970F-1143-4347-B81B-21FACF9E9A79}"/>
    <dgm:cxn modelId="{0946F73D-A57C-415E-BE7F-4A64264744C1}" type="presOf" srcId="{798C4BC6-3C70-4D27-AA65-34A3BE12E98C}" destId="{5911F95F-6CAA-4798-8339-F0E48DA333B6}" srcOrd="0" destOrd="1" presId="urn:microsoft.com/office/officeart/2005/8/layout/process1"/>
    <dgm:cxn modelId="{A59E4F5D-52DC-4BD9-892F-B406C6143460}" type="presOf" srcId="{51C277A8-3556-453D-ABB6-A8F9B629EA74}" destId="{B6E16D23-95C4-49F4-8694-85B8EFAC8F3A}" srcOrd="0" destOrd="3" presId="urn:microsoft.com/office/officeart/2005/8/layout/process1"/>
    <dgm:cxn modelId="{D90AE95F-E1A9-4B54-AED0-3E3469BB85F8}" type="presOf" srcId="{42325B2B-034E-425B-A51E-6013724CB0EE}" destId="{B6E16D23-95C4-49F4-8694-85B8EFAC8F3A}" srcOrd="0" destOrd="2" presId="urn:microsoft.com/office/officeart/2005/8/layout/process1"/>
    <dgm:cxn modelId="{6D2D6668-61F4-4E94-8387-FC6C912F990A}" type="presOf" srcId="{D0247410-EBDF-44AD-A898-57F8D7194F36}" destId="{77C7F7C0-371B-4E9E-B627-2BC1312EBAE4}" srcOrd="1" destOrd="0" presId="urn:microsoft.com/office/officeart/2005/8/layout/process1"/>
    <dgm:cxn modelId="{0B15E976-D16D-4C95-9ADF-F39AE3D810CB}" type="presOf" srcId="{A3A4D572-898F-4C53-84DC-DAF562C9F181}" destId="{8F331F61-D687-455C-AC22-671FA3A561AE}" srcOrd="0" destOrd="1" presId="urn:microsoft.com/office/officeart/2005/8/layout/process1"/>
    <dgm:cxn modelId="{B3AD3B57-353F-4533-AC98-FD74F3DACB80}" srcId="{ABAC859D-25EB-4809-9F51-68AB4BE197F8}" destId="{798C4BC6-3C70-4D27-AA65-34A3BE12E98C}" srcOrd="0" destOrd="0" parTransId="{875AA72B-406A-4EA6-8F4B-1EC4B8558A74}" sibTransId="{2990E257-AB29-4A58-A801-F9465D074ADE}"/>
    <dgm:cxn modelId="{851D5B59-094C-436C-85B3-E637FC8B5C94}" type="presOf" srcId="{ABAC859D-25EB-4809-9F51-68AB4BE197F8}" destId="{5911F95F-6CAA-4798-8339-F0E48DA333B6}" srcOrd="0" destOrd="0" presId="urn:microsoft.com/office/officeart/2005/8/layout/process1"/>
    <dgm:cxn modelId="{D8925E79-3406-4B0E-9F33-AADE860D0506}" srcId="{851E9B33-7C03-4237-8F97-6E4E5D8EECE1}" destId="{A3A4D572-898F-4C53-84DC-DAF562C9F181}" srcOrd="0" destOrd="0" parTransId="{763AEC13-23BB-4768-8D56-C5B9EC8BE15B}" sibTransId="{56C76EB0-D8BD-429F-8C4B-3FAACEA15354}"/>
    <dgm:cxn modelId="{D20C1E5A-1537-48BE-BD79-A2B58BA837CC}" srcId="{2EC5C2E3-EDF1-446F-AE69-6F6AD66D0126}" destId="{82D143A5-92E1-43DF-886D-B31B75628931}" srcOrd="2" destOrd="0" parTransId="{4314B3AA-55CE-47D2-AC22-472560C85C49}" sibTransId="{3D81587F-C80C-4E2A-8CB7-EF135AF8143C}"/>
    <dgm:cxn modelId="{3080567A-FA0F-4B67-A7A8-6DAC717AF535}" type="presOf" srcId="{F98092B4-E348-4DF2-A091-1471D1C1F2E6}" destId="{5911F95F-6CAA-4798-8339-F0E48DA333B6}" srcOrd="0" destOrd="3" presId="urn:microsoft.com/office/officeart/2005/8/layout/process1"/>
    <dgm:cxn modelId="{B84F907B-2A7D-41A3-B508-0C8A53CE2867}" srcId="{82D143A5-92E1-43DF-886D-B31B75628931}" destId="{42325B2B-034E-425B-A51E-6013724CB0EE}" srcOrd="1" destOrd="0" parTransId="{5819CD2B-8DFC-46D2-8C95-38863C2520CC}" sibTransId="{BF698EC1-1574-4B37-9B10-D45AC271FBD0}"/>
    <dgm:cxn modelId="{3783D7A6-35D4-4244-88C5-C7EC851E39DB}" srcId="{ABAC859D-25EB-4809-9F51-68AB4BE197F8}" destId="{F98092B4-E348-4DF2-A091-1471D1C1F2E6}" srcOrd="2" destOrd="0" parTransId="{FE1A20EC-646F-4CC0-A722-1A3D610D496C}" sibTransId="{0B48052B-FD82-4ED4-96AA-17B88D1248D1}"/>
    <dgm:cxn modelId="{165F69C5-6F60-404A-9F8E-00A9872DD685}" srcId="{2EC5C2E3-EDF1-446F-AE69-6F6AD66D0126}" destId="{851E9B33-7C03-4237-8F97-6E4E5D8EECE1}" srcOrd="0" destOrd="0" parTransId="{8ECE4C44-9EE9-42CD-8EB9-6771034C6A9B}" sibTransId="{FAE94239-602A-4EC4-846E-F31A9B2254F4}"/>
    <dgm:cxn modelId="{8776BEC5-1E6D-4A96-8FBD-B3C33BE3E48D}" type="presOf" srcId="{42463447-7BA4-4C26-8EEC-882D8BC82380}" destId="{B6E16D23-95C4-49F4-8694-85B8EFAC8F3A}" srcOrd="0" destOrd="1" presId="urn:microsoft.com/office/officeart/2005/8/layout/process1"/>
    <dgm:cxn modelId="{DBC23FDE-F4DB-49D0-B38A-B01A1953A5A8}" srcId="{ABAC859D-25EB-4809-9F51-68AB4BE197F8}" destId="{EFF30E59-1502-438A-94CA-B0B4F25F7EC7}" srcOrd="1" destOrd="0" parTransId="{AEFCDEE3-55A1-4638-91CA-DF7432764E8D}" sibTransId="{335E44F2-7C7A-4B0A-AF03-5FFD26E69F8A}"/>
    <dgm:cxn modelId="{EBA3C6DF-F0A1-4C15-8FC7-B11E29DC2464}" type="presOf" srcId="{D0247410-EBDF-44AD-A898-57F8D7194F36}" destId="{0DD4A00A-3206-4528-94CA-F7F3DC5A4501}" srcOrd="0" destOrd="0" presId="urn:microsoft.com/office/officeart/2005/8/layout/process1"/>
    <dgm:cxn modelId="{C984B8E0-7C66-45EC-9C63-74585614BFEB}" type="presOf" srcId="{82D143A5-92E1-43DF-886D-B31B75628931}" destId="{B6E16D23-95C4-49F4-8694-85B8EFAC8F3A}" srcOrd="0" destOrd="0" presId="urn:microsoft.com/office/officeart/2005/8/layout/process1"/>
    <dgm:cxn modelId="{4C156FE4-68D8-40B4-B8FA-0D409B414960}" type="presOf" srcId="{2EC5C2E3-EDF1-446F-AE69-6F6AD66D0126}" destId="{C80B055C-9BF9-4686-8A4F-EBA901C1CE44}" srcOrd="0" destOrd="0" presId="urn:microsoft.com/office/officeart/2005/8/layout/process1"/>
    <dgm:cxn modelId="{E54DE0B5-FA5B-466D-A92E-4C1C1368D76B}" type="presParOf" srcId="{C80B055C-9BF9-4686-8A4F-EBA901C1CE44}" destId="{8F331F61-D687-455C-AC22-671FA3A561AE}" srcOrd="0" destOrd="0" presId="urn:microsoft.com/office/officeart/2005/8/layout/process1"/>
    <dgm:cxn modelId="{3EDC2AC7-057D-4C88-805E-DDD3584C5FCA}" type="presParOf" srcId="{C80B055C-9BF9-4686-8A4F-EBA901C1CE44}" destId="{86ED57B8-DF7D-469C-A3D0-6EF7DBF738DB}" srcOrd="1" destOrd="0" presId="urn:microsoft.com/office/officeart/2005/8/layout/process1"/>
    <dgm:cxn modelId="{CE997B0D-1C9E-4165-B5BD-1CF4FB495D82}" type="presParOf" srcId="{86ED57B8-DF7D-469C-A3D0-6EF7DBF738DB}" destId="{05D43847-74DB-4B6D-B80D-2F53A8050B27}" srcOrd="0" destOrd="0" presId="urn:microsoft.com/office/officeart/2005/8/layout/process1"/>
    <dgm:cxn modelId="{66F9E37D-529B-4874-AE2E-150EF7518633}" type="presParOf" srcId="{C80B055C-9BF9-4686-8A4F-EBA901C1CE44}" destId="{5911F95F-6CAA-4798-8339-F0E48DA333B6}" srcOrd="2" destOrd="0" presId="urn:microsoft.com/office/officeart/2005/8/layout/process1"/>
    <dgm:cxn modelId="{EABC2EF8-E5D9-431E-BF5A-76A22A560FC8}" type="presParOf" srcId="{C80B055C-9BF9-4686-8A4F-EBA901C1CE44}" destId="{0DD4A00A-3206-4528-94CA-F7F3DC5A4501}" srcOrd="3" destOrd="0" presId="urn:microsoft.com/office/officeart/2005/8/layout/process1"/>
    <dgm:cxn modelId="{4773B3EE-B868-4410-AC91-B3C4D74F1D8A}" type="presParOf" srcId="{0DD4A00A-3206-4528-94CA-F7F3DC5A4501}" destId="{77C7F7C0-371B-4E9E-B627-2BC1312EBAE4}" srcOrd="0" destOrd="0" presId="urn:microsoft.com/office/officeart/2005/8/layout/process1"/>
    <dgm:cxn modelId="{7D985356-35AC-4373-91EB-1697E8189033}" type="presParOf" srcId="{C80B055C-9BF9-4686-8A4F-EBA901C1CE44}" destId="{B6E16D23-95C4-49F4-8694-85B8EFAC8F3A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DB0778-3EA0-4B08-BF0E-D54C04DE78B5}">
      <dsp:nvSpPr>
        <dsp:cNvPr id="0" name=""/>
        <dsp:cNvSpPr/>
      </dsp:nvSpPr>
      <dsp:spPr>
        <a:xfrm>
          <a:off x="1016227" y="0"/>
          <a:ext cx="4246907" cy="4996362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noFill/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8203AD7-CEFC-46C7-A5C3-08E074CBF621}">
      <dsp:nvSpPr>
        <dsp:cNvPr id="0" name=""/>
        <dsp:cNvSpPr/>
      </dsp:nvSpPr>
      <dsp:spPr>
        <a:xfrm>
          <a:off x="1292117" y="251816"/>
          <a:ext cx="3661186" cy="3112014"/>
        </a:xfrm>
        <a:prstGeom prst="rect">
          <a:avLst/>
        </a:prstGeom>
        <a:blipFill dpi="0" rotWithShape="1">
          <a:blip xmlns:r="http://schemas.openxmlformats.org/officeDocument/2006/relationships" r:embed="rId1"/>
          <a:srcRect/>
          <a:stretch>
            <a:fillRect l="337" t="-30555" r="337" b="-41667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C4F8C3F-D554-476D-BB90-914F7BB24AD9}">
      <dsp:nvSpPr>
        <dsp:cNvPr id="0" name=""/>
        <dsp:cNvSpPr/>
      </dsp:nvSpPr>
      <dsp:spPr>
        <a:xfrm>
          <a:off x="1228573" y="3249015"/>
          <a:ext cx="3822216" cy="14464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>
              <a:solidFill>
                <a:srgbClr val="0B4A7B"/>
              </a:solidFill>
              <a:latin typeface="Arial" panose="020B0604020202020204" pitchFamily="34" charset="0"/>
              <a:cs typeface="Arial" panose="020B0604020202020204" pitchFamily="34" charset="0"/>
            </a:rPr>
            <a:t>Kiana Freeman</a:t>
          </a:r>
        </a:p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i="1" kern="1200" dirty="0">
              <a:solidFill>
                <a:srgbClr val="0B4A7B"/>
              </a:solidFill>
              <a:latin typeface="Arial" panose="020B0604020202020204" pitchFamily="34" charset="0"/>
              <a:cs typeface="Arial" panose="020B0604020202020204" pitchFamily="34" charset="0"/>
            </a:rPr>
            <a:t>Recovery &amp; Resilience Manager</a:t>
          </a:r>
        </a:p>
      </dsp:txBody>
      <dsp:txXfrm>
        <a:off x="1228573" y="3249015"/>
        <a:ext cx="3822216" cy="1446484"/>
      </dsp:txXfrm>
    </dsp:sp>
    <dsp:sp modelId="{2EB890EB-E0BB-43DE-BD26-16B6C091C9D0}">
      <dsp:nvSpPr>
        <dsp:cNvPr id="0" name=""/>
        <dsp:cNvSpPr/>
      </dsp:nvSpPr>
      <dsp:spPr>
        <a:xfrm>
          <a:off x="6432721" y="0"/>
          <a:ext cx="4246907" cy="4996362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noFill/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7291F4-1208-4CAB-929C-09E965EDF8AC}">
      <dsp:nvSpPr>
        <dsp:cNvPr id="0" name=""/>
        <dsp:cNvSpPr/>
      </dsp:nvSpPr>
      <dsp:spPr>
        <a:xfrm rot="10800000">
          <a:off x="6645066" y="199854"/>
          <a:ext cx="3822216" cy="3247635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B8F0012-C9F9-4621-93E0-82DEAB3CA02D}">
      <dsp:nvSpPr>
        <dsp:cNvPr id="0" name=""/>
        <dsp:cNvSpPr/>
      </dsp:nvSpPr>
      <dsp:spPr>
        <a:xfrm>
          <a:off x="6645066" y="3447489"/>
          <a:ext cx="3822216" cy="13490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i="0" kern="1200" dirty="0">
              <a:solidFill>
                <a:srgbClr val="0B4A7B"/>
              </a:solidFill>
              <a:latin typeface="Arial" panose="020B0604020202020204" pitchFamily="34" charset="0"/>
              <a:cs typeface="Arial" panose="020B0604020202020204" pitchFamily="34" charset="0"/>
            </a:rPr>
            <a:t>David Crawford                      </a:t>
          </a:r>
          <a:r>
            <a:rPr lang="en-US" sz="2200" b="0" i="1" kern="1200" dirty="0">
              <a:solidFill>
                <a:srgbClr val="0B4A7B"/>
              </a:solidFill>
              <a:latin typeface="Arial" panose="020B0604020202020204" pitchFamily="34" charset="0"/>
              <a:cs typeface="Arial" panose="020B0604020202020204" pitchFamily="34" charset="0"/>
            </a:rPr>
            <a:t>Co-Founder and Executive Director</a:t>
          </a:r>
          <a:br>
            <a:rPr lang="en-US" sz="2200" i="1" kern="1200" dirty="0">
              <a:solidFill>
                <a:srgbClr val="0B4A7B"/>
              </a:solidFill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en-US" sz="2200" b="0" i="1" kern="1200" dirty="0">
              <a:solidFill>
                <a:srgbClr val="0B4A7B"/>
              </a:solidFill>
              <a:latin typeface="Arial" panose="020B0604020202020204" pitchFamily="34" charset="0"/>
              <a:cs typeface="Arial" panose="020B0604020202020204" pitchFamily="34" charset="0"/>
            </a:rPr>
            <a:t>Animal Help Now</a:t>
          </a:r>
        </a:p>
      </dsp:txBody>
      <dsp:txXfrm>
        <a:off x="6645066" y="3447489"/>
        <a:ext cx="3822216" cy="134901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331F61-D687-455C-AC22-671FA3A561AE}">
      <dsp:nvSpPr>
        <dsp:cNvPr id="0" name=""/>
        <dsp:cNvSpPr/>
      </dsp:nvSpPr>
      <dsp:spPr>
        <a:xfrm>
          <a:off x="9988" y="646116"/>
          <a:ext cx="2985426" cy="3302627"/>
        </a:xfrm>
        <a:prstGeom prst="roundRect">
          <a:avLst>
            <a:gd name="adj" fmla="val 10000"/>
          </a:avLst>
        </a:prstGeom>
        <a:solidFill>
          <a:srgbClr val="0B4A7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solidFill>
                <a:schemeClr val="bg1"/>
              </a:solidFill>
            </a:rPr>
            <a:t>Build a Kit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solidFill>
                <a:schemeClr val="bg1"/>
              </a:solidFill>
            </a:rPr>
            <a:t>Build a grab list &amp; kit</a:t>
          </a:r>
        </a:p>
      </dsp:txBody>
      <dsp:txXfrm>
        <a:off x="97428" y="733556"/>
        <a:ext cx="2810546" cy="3127747"/>
      </dsp:txXfrm>
    </dsp:sp>
    <dsp:sp modelId="{86ED57B8-DF7D-469C-A3D0-6EF7DBF738DB}">
      <dsp:nvSpPr>
        <dsp:cNvPr id="0" name=""/>
        <dsp:cNvSpPr/>
      </dsp:nvSpPr>
      <dsp:spPr>
        <a:xfrm>
          <a:off x="3293957" y="1927237"/>
          <a:ext cx="632910" cy="740385"/>
        </a:xfrm>
        <a:prstGeom prst="rightArrow">
          <a:avLst>
            <a:gd name="adj1" fmla="val 60000"/>
            <a:gd name="adj2" fmla="val 50000"/>
          </a:avLst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100" kern="1200" dirty="0"/>
        </a:p>
      </dsp:txBody>
      <dsp:txXfrm>
        <a:off x="3293957" y="2075314"/>
        <a:ext cx="443037" cy="444231"/>
      </dsp:txXfrm>
    </dsp:sp>
    <dsp:sp modelId="{5911F95F-6CAA-4798-8339-F0E48DA333B6}">
      <dsp:nvSpPr>
        <dsp:cNvPr id="0" name=""/>
        <dsp:cNvSpPr/>
      </dsp:nvSpPr>
      <dsp:spPr>
        <a:xfrm>
          <a:off x="4189584" y="646116"/>
          <a:ext cx="2985426" cy="3302627"/>
        </a:xfrm>
        <a:prstGeom prst="roundRect">
          <a:avLst>
            <a:gd name="adj" fmla="val 10000"/>
          </a:avLst>
        </a:prstGeom>
        <a:solidFill>
          <a:srgbClr val="0B4A7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solidFill>
                <a:schemeClr val="bg1"/>
              </a:solidFill>
            </a:rPr>
            <a:t>Document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solidFill>
                <a:schemeClr val="bg1"/>
              </a:solidFill>
            </a:rPr>
            <a:t>Write instructions on how to evacuate your animal. 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solidFill>
                <a:schemeClr val="bg1"/>
              </a:solidFill>
            </a:rPr>
            <a:t>Write habits, behaviors, and tips about your animal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solidFill>
                <a:schemeClr val="bg1"/>
              </a:solidFill>
            </a:rPr>
            <a:t>Take / print pictures of your animal</a:t>
          </a:r>
        </a:p>
      </dsp:txBody>
      <dsp:txXfrm>
        <a:off x="4277024" y="733556"/>
        <a:ext cx="2810546" cy="3127747"/>
      </dsp:txXfrm>
    </dsp:sp>
    <dsp:sp modelId="{0DD4A00A-3206-4528-94CA-F7F3DC5A4501}">
      <dsp:nvSpPr>
        <dsp:cNvPr id="0" name=""/>
        <dsp:cNvSpPr/>
      </dsp:nvSpPr>
      <dsp:spPr>
        <a:xfrm>
          <a:off x="7473553" y="1927237"/>
          <a:ext cx="632910" cy="740385"/>
        </a:xfrm>
        <a:prstGeom prst="rightArrow">
          <a:avLst>
            <a:gd name="adj1" fmla="val 60000"/>
            <a:gd name="adj2" fmla="val 50000"/>
          </a:avLst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100" kern="1200"/>
        </a:p>
      </dsp:txBody>
      <dsp:txXfrm>
        <a:off x="7473553" y="2075314"/>
        <a:ext cx="443037" cy="444231"/>
      </dsp:txXfrm>
    </dsp:sp>
    <dsp:sp modelId="{B6E16D23-95C4-49F4-8694-85B8EFAC8F3A}">
      <dsp:nvSpPr>
        <dsp:cNvPr id="0" name=""/>
        <dsp:cNvSpPr/>
      </dsp:nvSpPr>
      <dsp:spPr>
        <a:xfrm>
          <a:off x="8369181" y="646116"/>
          <a:ext cx="2985426" cy="3302627"/>
        </a:xfrm>
        <a:prstGeom prst="roundRect">
          <a:avLst>
            <a:gd name="adj" fmla="val 10000"/>
          </a:avLst>
        </a:prstGeom>
        <a:solidFill>
          <a:srgbClr val="0B4A7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solidFill>
                <a:schemeClr val="bg1"/>
              </a:solidFill>
            </a:rPr>
            <a:t>Share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solidFill>
                <a:schemeClr val="bg1"/>
              </a:solidFill>
            </a:rPr>
            <a:t>Share with neighbors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solidFill>
                <a:schemeClr val="bg1"/>
              </a:solidFill>
            </a:rPr>
            <a:t>Share with Friends / Family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solidFill>
                <a:schemeClr val="bg1"/>
              </a:solidFill>
            </a:rPr>
            <a:t>Discuss what would happen to your animal with your family</a:t>
          </a:r>
        </a:p>
      </dsp:txBody>
      <dsp:txXfrm>
        <a:off x="8456621" y="733556"/>
        <a:ext cx="2810546" cy="312774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CaptionedPictures">
  <dgm:title val=""/>
  <dgm:desc val=""/>
  <dgm:catLst>
    <dgm:cat type="picture" pri="5000"/>
    <dgm:cat type="pictureconvert" pri="5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op="equ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 val="1"/>
          <dgm:chPref val="1"/>
        </dgm:varLst>
        <dgm:alg type="composite">
          <dgm:param type="ar" val="0.85"/>
        </dgm:alg>
        <dgm:shape xmlns:r="http://schemas.openxmlformats.org/officeDocument/2006/relationships" r:blip="">
          <dgm:adjLst/>
        </dgm:shape>
        <dgm:constrLst>
          <dgm:constr type="l" for="ch" forName="Accent" refType="w" fact="0"/>
          <dgm:constr type="t" for="ch" forName="Accent" refType="h" fact="0"/>
          <dgm:constr type="w" for="ch" forName="Accent" refType="w"/>
          <dgm:constr type="h" for="ch" forName="Accent" refType="h"/>
          <dgm:constr type="l" for="ch" forName="Image" refType="w" fact="0.05"/>
          <dgm:constr type="t" for="ch" forName="Image" refType="h" fact="0.04"/>
          <dgm:constr type="w" for="ch" forName="Image" refType="w" fact="0.9"/>
          <dgm:constr type="h" for="ch" forName="Image" refType="h" fact="0.65"/>
          <dgm:constr type="l" for="ch" forName="ChildComposite" refType="w" fact="0.05"/>
          <dgm:constr type="t" for="ch" forName="ChildComposite" refType="h" fact="0.69"/>
          <dgm:constr type="w" for="ch" forName="ChildComposite" refType="w" fact="0.9"/>
          <dgm:constr type="h" for="ch" forName="ChildComposite" refType="h" fact="0.27"/>
        </dgm:constrLst>
        <dgm:layoutNode name="Accent" styleLbl="trAlignAcc1">
          <dgm:varLst>
            <dgm:chMax val="0"/>
            <dgm:chPref val="0"/>
          </dgm:varLst>
          <dgm:alg type="sp"/>
          <dgm:shape xmlns:r="http://schemas.openxmlformats.org/officeDocument/2006/relationships" type="rect" r:blip="">
            <dgm:adjLst/>
          </dgm:shape>
          <dgm:presOf/>
        </dgm:layoutNode>
        <dgm:layoutNode name="Image" styleLbl="alignImgPlace1">
          <dgm:varLst>
            <dgm:chMax val="0"/>
            <dgm:chPref val="0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Composite">
          <dgm:alg type="composite"/>
          <dgm:shape xmlns:r="http://schemas.openxmlformats.org/officeDocument/2006/relationships" r:blip="">
            <dgm:adjLst/>
          </dgm:shape>
          <dgm:choose name="Name4">
            <dgm:if name="Name5" axis="ch" ptType="node" func="cnt" op="gte" val="1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 fact="0.3704"/>
                <dgm:constr type="l" for="ch" forName="Child" refType="w" fact="0"/>
                <dgm:constr type="t" for="ch" forName="Child" refType="h" fact="0.3704"/>
                <dgm:constr type="w" for="ch" forName="Child" refType="w"/>
                <dgm:constr type="h" for="ch" forName="Child" refType="h" fact="0.6296"/>
              </dgm:constrLst>
            </dgm:if>
            <dgm:else name="Name6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/>
                <dgm:constr type="l" for="ch" forName="Child" refType="w" fact="0"/>
                <dgm:constr type="t" for="ch" forName="Child" refType="h" fact="0"/>
                <dgm:constr type="w" for="ch" forName="Child" refType="w" fact="0"/>
                <dgm:constr type="h" for="ch" forName="Child" refType="h" fact="0"/>
              </dgm:constrLst>
            </dgm:else>
          </dgm:choose>
          <dgm:layoutNode name="Child" styleLbl="node1">
            <dgm:varLst>
              <dgm:chMax val="0"/>
              <dgm:chPref val="0"/>
              <dgm:bulletEnabled val="1"/>
            </dgm:varLst>
            <dgm:choose name="Name7">
              <dgm:if name="Name8" axis="ch" ptType="node" func="cnt" op="gt" val="1">
                <dgm:alg type="tx">
                  <dgm:param type="parTxLTRAlign" val="l"/>
                  <dgm:param type="parTxRTLAlign" val="r"/>
                  <dgm:param type="txAnchorVert" val="mid"/>
                  <dgm:param type="txAnchorVertCh" val="mid"/>
                </dgm:alg>
              </dgm:if>
              <dgm:else name="Name9">
                <dgm:alg type="tx">
                  <dgm:param type="parTxLTRAlign" val="ctr"/>
                  <dgm:param type="parTxRTLAlign" val="ctr"/>
                  <dgm:param type="shpTxLTRAlignCh" val="l"/>
                  <dgm:param type="shpTxRTLAlignCh" val="r"/>
                  <dgm:param type="txAnchorVert" val="mid"/>
                  <dgm:param type="txAnchorVertCh" val="mid"/>
                </dgm:alg>
              </dgm:else>
            </dgm:choose>
            <dgm:choose name="Name10">
              <dgm:if name="Name11" axis="ch" ptType="node" func="cnt" op="gte" val="1">
                <dgm:shape xmlns:r="http://schemas.openxmlformats.org/officeDocument/2006/relationships" type="rect" r:blip="">
                  <dgm:adjLst/>
                </dgm:shape>
              </dgm:if>
              <dgm:else name="Name12">
                <dgm:shape xmlns:r="http://schemas.openxmlformats.org/officeDocument/2006/relationships" type="rect" r:blip="" hideGeom="1">
                  <dgm:adjLst/>
                </dgm:shape>
              </dgm:else>
            </dgm:choose>
            <dgm:choose name="Name13">
              <dgm:if name="Name14" axis="ch" ptType="node" func="cnt" op="gte" val="1">
                <dgm:presOf axis="des" ptType="node"/>
              </dgm:if>
              <dgm:else name="Name15">
                <dgm:presOf/>
              </dgm:else>
            </dgm:choose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Parent" styleLbl="revTx">
            <dgm:varLst>
              <dgm:chMax val="1"/>
              <dgm:chPref val="0"/>
              <dgm:bulletEnabled val="1"/>
            </dgm:varLst>
            <dgm:alg type="tx">
              <dgm:param type="shpTxLTRAlignCh" val="ctr"/>
              <dgm:param type="txAnchorVert" val="mid"/>
            </dgm:alg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9B3F28F-8D37-4433-9717-6B432EF7B64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F34D028-F4B9-4888-97BE-4DA24DA5E2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C44B5C0D-87B6-4AFB-9CB6-5059B26FC2A6}" type="datetime1">
              <a:rPr lang="en-US" smtClean="0"/>
              <a:t>7/8/2024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389957B-F767-42E6-A0A7-EB58C8F2C9F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1457C2-FF0C-4947-971B-93921E4607B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4D111A75-F24E-4233-A12C-C7C44E2E9D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345190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87362882-66A1-4006-88E1-A8D9318F2742}" type="datetime1">
              <a:rPr lang="en-US" smtClean="0"/>
              <a:t>7/8/2024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993A57A7-A62E-45E7-99E9-9D5DAEAAFC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716271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87362882-66A1-4006-88E1-A8D9318F2742}" type="datetime1">
              <a:rPr lang="en-US" smtClean="0"/>
              <a:t>7/8/2024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3A57A7-A62E-45E7-99E9-9D5DAEAAFCF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2574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1240" indent="-18124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87362882-66A1-4006-88E1-A8D9318F2742}" type="datetime1">
              <a:rPr lang="en-US" smtClean="0"/>
              <a:t>7/8/2024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3A57A7-A62E-45E7-99E9-9D5DAEAAFCF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1214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1240" indent="-18124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87362882-66A1-4006-88E1-A8D9318F2742}" type="datetime1">
              <a:rPr lang="en-US" smtClean="0"/>
              <a:t>7/8/2024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3A57A7-A62E-45E7-99E9-9D5DAEAAFCF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1714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1240" indent="-18124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87362882-66A1-4006-88E1-A8D9318F2742}" type="datetime1">
              <a:rPr lang="en-US" smtClean="0"/>
              <a:t>7/8/2024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3A57A7-A62E-45E7-99E9-9D5DAEAAFCF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2945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1240" indent="-18124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87362882-66A1-4006-88E1-A8D9318F2742}" type="datetime1">
              <a:rPr lang="en-US" smtClean="0"/>
              <a:t>7/8/2024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3A57A7-A62E-45E7-99E9-9D5DAEAAFCF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2033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87362882-66A1-4006-88E1-A8D9318F2742}" type="datetime1">
              <a:rPr lang="en-US" smtClean="0"/>
              <a:t>7/8/2024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3A57A7-A62E-45E7-99E9-9D5DAEAAFCF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9928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87362882-66A1-4006-88E1-A8D9318F2742}" type="datetime1">
              <a:rPr lang="en-US" smtClean="0"/>
              <a:t>7/8/2024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3A57A7-A62E-45E7-99E9-9D5DAEAAFCF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9457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1240" indent="-18124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87362882-66A1-4006-88E1-A8D9318F2742}" type="datetime1">
              <a:rPr lang="en-US" smtClean="0"/>
              <a:t>7/8/2024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3A57A7-A62E-45E7-99E9-9D5DAEAAFCF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9951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5" name="Google Shape;125;p12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45" tIns="96645" rIns="96645" bIns="96645" anchor="t" anchorCtr="0">
            <a:noAutofit/>
          </a:bodyPr>
          <a:lstStyle/>
          <a:p>
            <a:pPr>
              <a:buSzPts val="1100"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2a6fff64b37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2a6fff64b37_1_0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45" tIns="96645" rIns="96645" bIns="96645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1" name="Google Shape;141;p13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45" tIns="96645" rIns="96645" bIns="96645" anchor="t" anchorCtr="0">
            <a:noAutofit/>
          </a:bodyPr>
          <a:lstStyle/>
          <a:p>
            <a:pPr>
              <a:buSzPts val="1100"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2a6fff64b37_1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2a6fff64b37_1_7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45" tIns="96645" rIns="96645" bIns="96645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1240" indent="-18124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87362882-66A1-4006-88E1-A8D9318F2742}" type="datetime1">
              <a:rPr lang="en-US" smtClean="0"/>
              <a:t>7/8/2024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3A57A7-A62E-45E7-99E9-9D5DAEAAFCF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2282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1240" indent="-18124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87362882-66A1-4006-88E1-A8D9318F2742}" type="datetime1">
              <a:rPr lang="en-US" smtClean="0"/>
              <a:t>7/8/2024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3A57A7-A62E-45E7-99E9-9D5DAEAAFCF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4226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47AF78-384A-48DF-A544-B1F5548A33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38603" y="2503493"/>
            <a:ext cx="7282543" cy="1006475"/>
          </a:xfrm>
        </p:spPr>
        <p:txBody>
          <a:bodyPr anchor="b"/>
          <a:lstStyle>
            <a:lvl1pPr algn="l">
              <a:defRPr sz="6000">
                <a:solidFill>
                  <a:srgbClr val="00853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65C810D-1FCF-4780-801E-958B22A305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49753" y="3509969"/>
            <a:ext cx="6629401" cy="1747832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08DF2-94B9-4B7A-965B-7257AFE00D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5694999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CFD127-D4A0-461F-9E38-9EEED40E0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096000" y="6533812"/>
            <a:ext cx="994837" cy="365125"/>
          </a:xfrm>
        </p:spPr>
        <p:txBody>
          <a:bodyPr/>
          <a:lstStyle/>
          <a:p>
            <a:fld id="{F56759CF-BA27-45F2-A4B1-AFF9FBA9790C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855B4A2-7E5A-4608-8AFD-E4CEC85219B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25466" y="324093"/>
            <a:ext cx="3370263" cy="4677229"/>
          </a:xfrm>
        </p:spPr>
        <p:txBody>
          <a:bodyPr/>
          <a:lstStyle>
            <a:lvl1pPr>
              <a:defRPr lang="en-US" dirty="0"/>
            </a:lvl1pPr>
          </a:lstStyle>
          <a:p>
            <a:endParaRPr lang="en-US" dirty="0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5EF6494F-A633-4882-9268-B2FD67598A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946055" y="6533605"/>
            <a:ext cx="11534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/>
              <a:t>4/19/2023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81241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4A0316-C222-4B47-8F19-783AC9DC4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853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B62BDA2-EF83-4EF6-BF28-70E23B084B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44CD89-0503-4E24-BC2C-F4885C35EA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4/19/2023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A47205-FCB1-41BD-AE9F-B0BE774051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5694999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F300E6-6870-4094-8FF9-E60692E9A4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759CF-BA27-45F2-A4B1-AFF9FBA979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9905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4EE131D-FC13-4CA7-919A-062F4BA13DD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>
            <a:lvl1pPr>
              <a:defRPr>
                <a:solidFill>
                  <a:srgbClr val="00853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70D6F6-C34C-41F6-BA48-EF9BD15464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F4994C-17A9-4269-AC83-E2C623F769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4/19/2023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EFB1A6-9F39-4282-999F-CA9878375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5694999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547E4C-5ECF-4A4D-8D8F-3601CA18E8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759CF-BA27-45F2-A4B1-AFF9FBA979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3187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slide with title and text left">
  <p:cSld name="Image slide with title and text left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50"/>
          <p:cNvSpPr txBox="1">
            <a:spLocks noGrp="1"/>
          </p:cNvSpPr>
          <p:nvPr>
            <p:ph type="title"/>
          </p:nvPr>
        </p:nvSpPr>
        <p:spPr>
          <a:xfrm>
            <a:off x="6778400" y="455533"/>
            <a:ext cx="4851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 sz="3200" b="1">
                <a:solidFill>
                  <a:srgbClr val="19344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193441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50"/>
          <p:cNvSpPr txBox="1">
            <a:spLocks noGrp="1"/>
          </p:cNvSpPr>
          <p:nvPr>
            <p:ph type="body" idx="1"/>
          </p:nvPr>
        </p:nvSpPr>
        <p:spPr>
          <a:xfrm>
            <a:off x="6778400" y="1984133"/>
            <a:ext cx="4851200" cy="12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600"/>
              <a:buFont typeface="Roboto"/>
              <a:buChar char="●"/>
              <a:defRPr sz="2133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1219170" lvl="1" indent="-440256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600"/>
              <a:buFont typeface="Roboto"/>
              <a:buChar char="○"/>
              <a:defRPr sz="2133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828754" lvl="2" indent="-431789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500"/>
              <a:buFont typeface="Roboto"/>
              <a:buChar char="■"/>
              <a:defRPr sz="2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2438339" lvl="3" indent="-431789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500"/>
              <a:buFont typeface="Roboto"/>
              <a:buChar char="●"/>
              <a:defRPr sz="2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3047924" lvl="4" indent="-423323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3657509" lvl="5" indent="-423323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4267093" lvl="6" indent="-414856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300"/>
              <a:buFont typeface="Roboto"/>
              <a:buChar char="●"/>
              <a:defRPr sz="1733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4876678" lvl="7" indent="-414856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300"/>
              <a:buFont typeface="Roboto"/>
              <a:buChar char="○"/>
              <a:defRPr sz="1733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5486263" lvl="8" indent="-406390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E606F"/>
              </a:buClr>
              <a:buSzPts val="1200"/>
              <a:buFont typeface="Roboto"/>
              <a:buChar char="■"/>
              <a:defRPr sz="16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6" name="Google Shape;16;p50"/>
          <p:cNvSpPr txBox="1">
            <a:spLocks noGrp="1"/>
          </p:cNvSpPr>
          <p:nvPr>
            <p:ph type="body" idx="2"/>
          </p:nvPr>
        </p:nvSpPr>
        <p:spPr>
          <a:xfrm>
            <a:off x="6778400" y="5089733"/>
            <a:ext cx="4851200" cy="12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Roboto"/>
              <a:buChar char="●"/>
              <a:defRPr sz="2133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1219170" lvl="1" indent="-440256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Roboto"/>
              <a:buChar char="○"/>
              <a:defRPr sz="2133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828754" lvl="2" indent="-431789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Roboto"/>
              <a:buChar char="■"/>
              <a:defRPr sz="2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2438339" lvl="3" indent="-431789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Roboto"/>
              <a:buChar char="●"/>
              <a:defRPr sz="2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3047924" lvl="4" indent="-423323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Char char="○"/>
              <a:def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3657509" lvl="5" indent="-423323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Char char="■"/>
              <a:def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4267093" lvl="6" indent="-414856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oboto"/>
              <a:buChar char="●"/>
              <a:defRPr sz="1733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4876678" lvl="7" indent="-414856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Roboto"/>
              <a:buChar char="○"/>
              <a:defRPr sz="1733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5486263" lvl="8" indent="-40639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Roboto"/>
              <a:buChar char="■"/>
              <a:defRPr sz="16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7" name="Google Shape;17;p50"/>
          <p:cNvSpPr txBox="1">
            <a:spLocks noGrp="1"/>
          </p:cNvSpPr>
          <p:nvPr>
            <p:ph type="subTitle" idx="3"/>
          </p:nvPr>
        </p:nvSpPr>
        <p:spPr>
          <a:xfrm>
            <a:off x="6921500" y="5115000"/>
            <a:ext cx="4702400" cy="13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rgbClr val="FFFFFF"/>
                </a:solidFill>
              </a:defRPr>
            </a:lvl1pPr>
            <a:lvl2pPr lvl="1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rgbClr val="FFFFFF"/>
                </a:solidFill>
              </a:defRPr>
            </a:lvl2pPr>
            <a:lvl3pPr lvl="2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>
                <a:solidFill>
                  <a:srgbClr val="FFFFFF"/>
                </a:solidFill>
              </a:defRPr>
            </a:lvl3pPr>
            <a:lvl4pPr lvl="3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>
                <a:solidFill>
                  <a:srgbClr val="FFFFFF"/>
                </a:solidFill>
              </a:defRPr>
            </a:lvl4pPr>
            <a:lvl5pPr lvl="4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5pPr>
            <a:lvl6pPr lvl="5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6pPr>
            <a:lvl7pPr lvl="6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>
                <a:solidFill>
                  <a:srgbClr val="FFFFFF"/>
                </a:solidFill>
              </a:defRPr>
            </a:lvl7pPr>
            <a:lvl8pPr lvl="7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>
                <a:solidFill>
                  <a:srgbClr val="FFFFFF"/>
                </a:solidFill>
              </a:defRPr>
            </a:lvl8pPr>
            <a:lvl9pPr lvl="8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033607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slide" type="tx">
  <p:cSld name="Quote slide">
    <p:bg>
      <p:bgPr>
        <a:solidFill>
          <a:srgbClr val="193441"/>
        </a:solid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1"/>
          <p:cNvSpPr txBox="1">
            <a:spLocks noGrp="1"/>
          </p:cNvSpPr>
          <p:nvPr>
            <p:ph type="title"/>
          </p:nvPr>
        </p:nvSpPr>
        <p:spPr>
          <a:xfrm>
            <a:off x="1060400" y="2280767"/>
            <a:ext cx="10071200" cy="28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0" name="Google Shape;20;p51"/>
          <p:cNvSpPr txBox="1">
            <a:spLocks noGrp="1"/>
          </p:cNvSpPr>
          <p:nvPr>
            <p:ph type="subTitle" idx="1"/>
          </p:nvPr>
        </p:nvSpPr>
        <p:spPr>
          <a:xfrm>
            <a:off x="1100200" y="5445551"/>
            <a:ext cx="9991600" cy="7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rgbClr val="A5B7C6"/>
                </a:solidFill>
              </a:defRPr>
            </a:lvl1pPr>
            <a:lvl2pPr lvl="1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rgbClr val="FFFFFF"/>
                </a:solidFill>
              </a:defRPr>
            </a:lvl2pPr>
            <a:lvl3pPr lvl="2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>
                <a:solidFill>
                  <a:srgbClr val="FFFFFF"/>
                </a:solidFill>
              </a:defRPr>
            </a:lvl3pPr>
            <a:lvl4pPr lvl="3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>
                <a:solidFill>
                  <a:srgbClr val="FFFFFF"/>
                </a:solidFill>
              </a:defRPr>
            </a:lvl4pPr>
            <a:lvl5pPr lvl="4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5pPr>
            <a:lvl6pPr lvl="5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6pPr>
            <a:lvl7pPr lvl="6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>
                <a:solidFill>
                  <a:srgbClr val="FFFFFF"/>
                </a:solidFill>
              </a:defRPr>
            </a:lvl7pPr>
            <a:lvl8pPr lvl="7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>
                <a:solidFill>
                  <a:srgbClr val="FFFFFF"/>
                </a:solidFill>
              </a:defRPr>
            </a:lvl8pPr>
            <a:lvl9pPr lvl="8" algn="l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573708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76BF4E-60F3-49A7-9540-6D6D86A507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C44874F-6146-474C-B15A-BF969CB43E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E78FC5-878E-4602-A14C-A8634ADE27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4/19/2023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932AA6-7DE8-4D00-AA33-FFD02A2D1D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B4E797-7C1D-4B84-9185-B2F4D4BA9A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A1678-634E-4AF4-B38C-57DE6232BA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2248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79E0CA-3565-4C2E-91B8-6CBA376B39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8BD590-B84C-42BB-9142-85293CCF47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A31AC3-9625-4099-8E7B-B4B91A3758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4/19/2023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1A5E56-2CBA-40A9-9AFE-B33E34FD16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9F806B-2165-4113-A30F-3F6B1B779E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A1678-634E-4AF4-B38C-57DE6232BA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6573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1171F0-0013-4B94-9174-92505D9A14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3CECB5-7DA4-4524-843C-A6BFEA7A6F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01B433-2565-44E5-AA97-A6E3A5958D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4/19/2023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8087E7-C013-4EFB-AA36-2F298BB23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378879-1D68-40A3-A93A-0E49318FE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A1678-634E-4AF4-B38C-57DE6232BA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578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AD3E3C-A0D9-4226-98E9-492582C27F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638009-6C32-4E65-9ABB-68A9AD3653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F33048-1762-406A-9487-37CA82385F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ED514F-249C-449D-9F3F-0F9C0D5EB6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4/19/2023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D4A0FF-270F-406E-8534-78FEC45F1D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1BF1AB-80B3-41A3-80CC-5C0EC9E1B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A1678-634E-4AF4-B38C-57DE6232BA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4259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73D3D9-BBFC-47C7-8CCD-676B87CAB2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968B7E-51C9-44FC-9C57-F196AEA5EB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FEC101-8525-4045-90AD-2B4BA76377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8B70EE1-0578-4F2A-833B-D5DB73EE35C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9337E2B-001E-41AC-87C8-9DB9B32A2A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A328907-71CD-490C-A478-BB7CD4B210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4/19/2023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80A1FC5-D961-4500-8FC2-2D6CF5957E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C6FC8EA-E373-4A92-9B3A-5424B6293C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A1678-634E-4AF4-B38C-57DE6232BA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2509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3027D-2F56-4C0A-9FCD-90AC1888A7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EB62CF-0E2C-4FD4-BEB3-20CB03BD79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4/19/2023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2897F12-5215-4B0D-85E9-D3FE060CD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89E095-EB0B-4EEA-90BF-388A18C0A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A1678-634E-4AF4-B38C-57DE6232BA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4806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E013AE-21AB-4D7B-90BA-4FBCE15C7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853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1FA5A3-04AF-401B-81DB-CB80BA90A7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28589" indent="-228589">
              <a:buFont typeface="Wingdings" panose="05000000000000000000" pitchFamily="2" charset="2"/>
              <a:buChar char="§"/>
              <a:defRPr/>
            </a:lvl1pPr>
            <a:lvl2pPr marL="685766" indent="-228589">
              <a:buFont typeface="Wingdings" panose="05000000000000000000" pitchFamily="2" charset="2"/>
              <a:buChar char="§"/>
              <a:defRPr/>
            </a:lvl2pPr>
            <a:lvl3pPr marL="1142942" indent="-228589">
              <a:buFont typeface="Wingdings" panose="05000000000000000000" pitchFamily="2" charset="2"/>
              <a:buChar char="§"/>
              <a:defRPr/>
            </a:lvl3pPr>
            <a:lvl4pPr marL="1600120" indent="-228589">
              <a:buFont typeface="Wingdings" panose="05000000000000000000" pitchFamily="2" charset="2"/>
              <a:buChar char="§"/>
              <a:defRPr/>
            </a:lvl4pPr>
            <a:lvl5pPr marL="2057298" indent="-228589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8C69AF-59F3-4617-A51C-3F9BC409D2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4/19/2023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D4C225-6242-4B2B-AA42-C7C6ED448B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5694999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FD5B43-EC3C-49E7-A96F-FE92195CF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759CF-BA27-45F2-A4B1-AFF9FBA979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4388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BE6A513-F24D-4218-B7B0-5D02D1F9DA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4/19/2023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E46161-D8F7-4578-8550-5F9DCA5F27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5AEC01-C6EA-470A-B554-E21976DB1C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A1678-634E-4AF4-B38C-57DE6232BA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2260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0F322-CD36-44BA-8E7F-EEE2F00FE3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481B32-6050-401E-B705-A89CA04104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31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3281F3-FE94-4D6C-9887-2C466B295B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A55D36-E354-4388-8FC3-B53BBBB25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4/19/2023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9906EC-D6FA-458A-8501-51F8736148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0AFC03-9FA5-4A00-984D-3EFEEECCA8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A1678-634E-4AF4-B38C-57DE6232BA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0634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591C31-F4A1-4466-BF1F-EC6457E72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52B9EF3-1116-4DA3-8BFA-D2B9C5C4CD7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31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F6DCD6-50F3-4505-99B2-1F93B41977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25D881-50EE-41CF-9799-17AED37FD5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4/19/2023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6FCA8F-01AA-4EEE-8E20-B35930E20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E610B5-C19D-4A3D-A30F-94180232E1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A1678-634E-4AF4-B38C-57DE6232BA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2963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51ABD7-0EFA-4D20-981B-F22175391A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C28A85B-E784-46CE-A04E-88EADF1F83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E0A11C-C30A-4AB3-9891-0D8085A4A9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4/19/2023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09D28B-6A5A-4636-BD1A-129E430AB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5ED94E-3DCA-4E76-9C04-F10C24A0C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A1678-634E-4AF4-B38C-57DE6232BA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30728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99C2F58-1871-40CD-A340-0B4125EFE38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79597D1-1B0D-4EF3-923D-965789A801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A8364F-6502-4239-9FA9-6F370D011C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4/19/2023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E830E4-CA42-46DA-A698-EE92822FE3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E8812B-C3ED-4534-9DE1-8E6C90D497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8A1678-634E-4AF4-B38C-57DE6232BA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1388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78A46A-C6B3-4CB3-897A-860572EB3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4"/>
            <a:ext cx="10515600" cy="2852737"/>
          </a:xfrm>
        </p:spPr>
        <p:txBody>
          <a:bodyPr anchor="b"/>
          <a:lstStyle>
            <a:lvl1pPr>
              <a:defRPr sz="6000">
                <a:solidFill>
                  <a:srgbClr val="00853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029D38-1616-4552-BD24-516C78F177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DF3563-DFD1-4D3C-A166-FA5262DED6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4/19/2023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FECF85-55E5-4D7B-9031-B3F3CED050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5694999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469BE3-EDB3-4323-BD6A-B0A51FC5A4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759CF-BA27-45F2-A4B1-AFF9FBA979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5710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EABB89-0DA0-41FF-BB70-72D4BEA862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853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B905D6-2BD7-434C-A000-B02045F6E9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2DFE62-96B0-42FE-A19F-EFB7BA5237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F677FE-76C7-41D0-829E-09BDA9F1D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4/19/2023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CE5744-E197-458F-9611-C53423A3BD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5694999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782C63-5A41-4995-BBD0-5B63F789F5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759CF-BA27-45F2-A4B1-AFF9FBA979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0034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3B21CF-935D-41DF-AB1E-57DB9A072E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>
            <a:lvl1pPr>
              <a:defRPr>
                <a:solidFill>
                  <a:srgbClr val="00853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F65ED8-1D75-4C1A-B6D4-A1AE0158CB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>
                <a:solidFill>
                  <a:srgbClr val="89AA82"/>
                </a:solidFill>
              </a:defRPr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B288D3-AC4B-4975-99E4-29A4A6F781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E00202A-85D9-4CD5-9B27-831D7D19C0A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>
                <a:solidFill>
                  <a:srgbClr val="89AA82"/>
                </a:solidFill>
              </a:defRPr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6D3303C-1609-4989-9B64-F0B8A216C0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2FD44A9-F658-439D-97F4-FC93EC63EE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4/19/2023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F88DE10-86C4-43E1-ABAE-65AC8F3B12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5694999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2E1B619-A17A-433D-A905-7CB210168C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759CF-BA27-45F2-A4B1-AFF9FBA979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5333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FD1C21-1FEB-4E99-B801-D6DEF3749B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853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A4AE360-1C38-4733-94B4-D9B076C47E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4/19/2023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9C37D0-0A83-4D3C-A6C4-83AD379560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5694999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1AD152-62AB-474D-884D-77FE37E8A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759CF-BA27-45F2-A4B1-AFF9FBA979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5570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96A54E9-1CC0-4C25-BFEC-ADEB96C867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4/19/2023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44233B9-FC4D-440F-B2CF-EA1E1A320F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5694999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AACF3D-779F-4CDA-9BF1-DCDC027977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759CF-BA27-45F2-A4B1-AFF9FBA979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9926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B90F42-1A8B-4D4A-9F37-B419B24770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rgbClr val="00853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9AEF94-8E80-4D10-9ADA-30B848A6F4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31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76305F-8599-45D1-8539-BF9DC67C8E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E36D8E-8768-4A28-825F-C24A8C79D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4/19/2023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010088-F4F6-4676-AD60-2DE3411702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5694999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7EE7BA-DB9F-4324-8F89-CC1664AA02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759CF-BA27-45F2-A4B1-AFF9FBA979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978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4FE112-BFEF-4369-94FB-797C5E85FC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rgbClr val="00853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CDE8A0A-7887-4F25-87A5-0993423F84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31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FB04A8-A073-4DD6-804A-F65C992616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9B27D1-963C-4BC1-9EEC-46643CC2B4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4/19/2023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A71A04-C240-41BB-A6E7-27C1D54A2D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5694999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7DAA7E-3233-4369-8441-758228F6F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6759CF-BA27-45F2-A4B1-AFF9FBA979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3990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71919E2-E8C1-4B18-99BA-69F61F6C9981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1" y="-1"/>
            <a:ext cx="12115043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262AD23-4FF0-44EA-9776-B206F5D75F24}"/>
              </a:ext>
            </a:extLst>
          </p:cNvPr>
          <p:cNvSpPr/>
          <p:nvPr userDrawn="1"/>
        </p:nvSpPr>
        <p:spPr>
          <a:xfrm>
            <a:off x="0" y="1"/>
            <a:ext cx="12192000" cy="323993"/>
          </a:xfrm>
          <a:prstGeom prst="rect">
            <a:avLst/>
          </a:prstGeom>
          <a:solidFill>
            <a:srgbClr val="1F39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3F0192A-73CE-46AA-941C-759D0A697B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BC050E-6560-4877-903A-9A5D79681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2A1818B-1E4E-4B7B-8689-A84EF279B241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6082129"/>
            <a:ext cx="1371600" cy="39250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B13F86A-1D1D-415B-AA66-BBE34200D22B}"/>
              </a:ext>
            </a:extLst>
          </p:cNvPr>
          <p:cNvSpPr/>
          <p:nvPr userDrawn="1"/>
        </p:nvSpPr>
        <p:spPr>
          <a:xfrm>
            <a:off x="1604357" y="6380999"/>
            <a:ext cx="10587644" cy="77423"/>
          </a:xfrm>
          <a:prstGeom prst="rect">
            <a:avLst/>
          </a:prstGeom>
          <a:solidFill>
            <a:srgbClr val="0085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800" dirty="0"/>
              <a:t>  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B32C5E6-8499-45CF-97AB-D8279C020474}"/>
              </a:ext>
            </a:extLst>
          </p:cNvPr>
          <p:cNvSpPr/>
          <p:nvPr userDrawn="1"/>
        </p:nvSpPr>
        <p:spPr>
          <a:xfrm>
            <a:off x="0" y="6540526"/>
            <a:ext cx="12192000" cy="323993"/>
          </a:xfrm>
          <a:prstGeom prst="rect">
            <a:avLst/>
          </a:prstGeom>
          <a:solidFill>
            <a:srgbClr val="1F39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0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A4BC26-C08B-4466-81ED-E246A56CB5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570139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313B05-73AF-4BAF-ABE5-EE086D624F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946055" y="6533605"/>
            <a:ext cx="11534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/>
              <a:t>4/19/2023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EA0CA7-330C-48D4-86CB-A7D4922664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096000" y="6533605"/>
            <a:ext cx="9948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>
                <a:solidFill>
                  <a:schemeClr val="bg1"/>
                </a:solidFill>
                <a:latin typeface="Arial Black" panose="020B0A04020102020204" pitchFamily="34" charset="0"/>
                <a:ea typeface="Roboto Slab" pitchFamily="2" charset="0"/>
              </a:defRPr>
            </a:lvl1pPr>
          </a:lstStyle>
          <a:p>
            <a:fld id="{F56759CF-BA27-45F2-A4B1-AFF9FBA9790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14090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2" r:id="rId12"/>
    <p:sldLayoutId id="2147483673" r:id="rId13"/>
  </p:sldLayoutIdLst>
  <p:hf sldNum="0" hdr="0" ftr="0"/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00853F"/>
          </a:solidFill>
          <a:latin typeface="Arial Black" panose="020B0A04020102020204" pitchFamily="34" charset="0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5E5E5E"/>
          </a:solidFill>
          <a:latin typeface="Arial" panose="020B0604020202020204" pitchFamily="34" charset="0"/>
          <a:ea typeface="Roboto" panose="02000000000000000000" pitchFamily="2" charset="0"/>
          <a:cs typeface="Arial" panose="020B0604020202020204" pitchFamily="34" charset="0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5E5E5E"/>
          </a:solidFill>
          <a:latin typeface="Arial" panose="020B0604020202020204" pitchFamily="34" charset="0"/>
          <a:ea typeface="Roboto" panose="02000000000000000000" pitchFamily="2" charset="0"/>
          <a:cs typeface="Arial" panose="020B0604020202020204" pitchFamily="34" charset="0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5E5E5E"/>
          </a:solidFill>
          <a:latin typeface="Arial" panose="020B0604020202020204" pitchFamily="34" charset="0"/>
          <a:ea typeface="Roboto" panose="02000000000000000000" pitchFamily="2" charset="0"/>
          <a:cs typeface="Arial" panose="020B0604020202020204" pitchFamily="34" charset="0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5E5E5E"/>
          </a:solidFill>
          <a:latin typeface="Arial" panose="020B0604020202020204" pitchFamily="34" charset="0"/>
          <a:ea typeface="Roboto" panose="02000000000000000000" pitchFamily="2" charset="0"/>
          <a:cs typeface="Arial" panose="020B0604020202020204" pitchFamily="34" charset="0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5E5E5E"/>
          </a:solidFill>
          <a:latin typeface="Arial" panose="020B0604020202020204" pitchFamily="34" charset="0"/>
          <a:ea typeface="Roboto" panose="02000000000000000000" pitchFamily="2" charset="0"/>
          <a:cs typeface="Arial" panose="020B0604020202020204" pitchFamily="34" charset="0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A99A24A-0C0A-47CA-B53C-30E9233042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ABAA07-A79E-4740-B174-C716FB66C4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586A91-FF0A-4441-8BA0-DF7B594D50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4/19/2023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3DF91F-3907-4510-A8EC-12C8094172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463B0B-4AC8-4BD5-B0A3-89770EF360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8A1678-634E-4AF4-B38C-57DE6232BA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4020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/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4" Type="http://schemas.openxmlformats.org/officeDocument/2006/relationships/image" Target="../media/image24.sv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Relationship Id="rId9" Type="http://schemas.openxmlformats.org/officeDocument/2006/relationships/image" Target="../media/image24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g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avma.org/resources-tools/pet-owners/emergency-care/pets-and-disasters" TargetMode="External"/><Relationship Id="rId13" Type="http://schemas.openxmlformats.org/officeDocument/2006/relationships/image" Target="../media/image38.png"/><Relationship Id="rId3" Type="http://schemas.openxmlformats.org/officeDocument/2006/relationships/image" Target="../media/image33.jpeg"/><Relationship Id="rId7" Type="http://schemas.openxmlformats.org/officeDocument/2006/relationships/image" Target="../media/image35.jpeg"/><Relationship Id="rId12" Type="http://schemas.openxmlformats.org/officeDocument/2006/relationships/hyperlink" Target="https://www.redcross.org/get-help/how-to-prepare-for-emergencies/pet-disaster-preparedness.html#:~:text=Your%20kit%20should%20include%3A,stored%20in%20a%20waterproof%20container." TargetMode="External"/><Relationship Id="rId2" Type="http://schemas.openxmlformats.org/officeDocument/2006/relationships/hyperlink" Target="https://extension.colostate.edu/disaster-web-sites/community-animal-disaster-planning-toolkit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louisvilleco.gov/living-in-louisville/residents/resilient-louisville" TargetMode="External"/><Relationship Id="rId11" Type="http://schemas.openxmlformats.org/officeDocument/2006/relationships/image" Target="../media/image37.png"/><Relationship Id="rId5" Type="http://schemas.openxmlformats.org/officeDocument/2006/relationships/image" Target="../media/image34.jpeg"/><Relationship Id="rId10" Type="http://schemas.openxmlformats.org/officeDocument/2006/relationships/hyperlink" Target="https://www.ready.gov/pets" TargetMode="External"/><Relationship Id="rId4" Type="http://schemas.openxmlformats.org/officeDocument/2006/relationships/hyperlink" Target="https://www.aspca.org/pet-care/general-pet-care/disaster-preparedness" TargetMode="External"/><Relationship Id="rId9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mailto:kfreeman@louisvilleco.gov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0.svg"/><Relationship Id="rId5" Type="http://schemas.openxmlformats.org/officeDocument/2006/relationships/image" Target="../media/image39.png"/><Relationship Id="rId4" Type="http://schemas.openxmlformats.org/officeDocument/2006/relationships/hyperlink" Target="mailto:davidc@ahnow.org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5C5111F-1224-4F62-97BC-768599C2ED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521" y="322550"/>
            <a:ext cx="3703927" cy="52865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F9969E4-02FC-4C14-A34E-49559713FB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61181" y="1338123"/>
            <a:ext cx="7282543" cy="1006475"/>
          </a:xfrm>
        </p:spPr>
        <p:txBody>
          <a:bodyPr>
            <a:noAutofit/>
          </a:bodyPr>
          <a:lstStyle/>
          <a:p>
            <a:pPr algn="ctr"/>
            <a:r>
              <a:rPr lang="en-US" sz="4800" dirty="0">
                <a:latin typeface="Metropolis"/>
              </a:rPr>
              <a:t>Animal Disaster Preparedness</a:t>
            </a:r>
            <a:endParaRPr lang="en-US" sz="48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C21CA1-4115-4C54-A806-02AB4B005E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87753" y="2346256"/>
            <a:ext cx="6629401" cy="503891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algn="ctr"/>
            <a:r>
              <a:rPr lang="en-US" sz="3600" dirty="0">
                <a:solidFill>
                  <a:srgbClr val="0B4A7B"/>
                </a:solidFill>
                <a:latin typeface="Arial"/>
                <a:ea typeface="Roboto"/>
                <a:cs typeface="Arial"/>
              </a:rPr>
              <a:t>2024</a:t>
            </a:r>
            <a:endParaRPr lang="en-US" sz="3600" dirty="0">
              <a:latin typeface="Arial"/>
              <a:ea typeface="Roboto"/>
              <a:cs typeface="Arial"/>
            </a:endParaRPr>
          </a:p>
        </p:txBody>
      </p:sp>
      <p:pic>
        <p:nvPicPr>
          <p:cNvPr id="7" name="Picture 6" descr="A black and grey text on a white background&#10;&#10;Description automatically generated">
            <a:extLst>
              <a:ext uri="{FF2B5EF4-FFF2-40B4-BE49-F238E27FC236}">
                <a16:creationId xmlns:a16="http://schemas.microsoft.com/office/drawing/2014/main" id="{2A847922-BEC2-ADB9-45C9-3591B2AC49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6926" y="4213023"/>
            <a:ext cx="2913276" cy="11555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A5B63F2-F980-2A83-0456-E99DA61C81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25452" y="3682313"/>
            <a:ext cx="1791988" cy="2222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0139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5" name="Rectangle 2054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99C3B0-07BE-D4BB-19CF-88471AFC32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anchor="b">
            <a:normAutofit/>
          </a:bodyPr>
          <a:lstStyle/>
          <a:p>
            <a:r>
              <a:rPr lang="en-US" sz="5400">
                <a:latin typeface="Metropolis"/>
              </a:rPr>
              <a:t>Knowing Your Pets</a:t>
            </a:r>
            <a:endParaRPr lang="en-US" sz="540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C6829ADB-5ACB-7DE3-05CA-42746D8545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2"/>
          <a:stretch/>
        </p:blipFill>
        <p:spPr bwMode="auto"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7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47C519-0522-9B92-128B-F1BFFD573F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7762" y="2706624"/>
            <a:ext cx="6251110" cy="3483864"/>
          </a:xfrm>
        </p:spPr>
        <p:txBody>
          <a:bodyPr vert="horz" lIns="91440" tIns="45720" rIns="91440" bIns="45720" rtlCol="0">
            <a:normAutofit/>
          </a:bodyPr>
          <a:lstStyle/>
          <a:p>
            <a:pPr marL="227965" indent="-227965"/>
            <a:r>
              <a:rPr lang="en-US" sz="2200" dirty="0">
                <a:solidFill>
                  <a:srgbClr val="0B4A7B"/>
                </a:solidFill>
                <a:ea typeface="Roboto"/>
              </a:rPr>
              <a:t>Behaviors &amp; Reactions</a:t>
            </a:r>
            <a:endParaRPr lang="en-US" sz="2200" dirty="0">
              <a:solidFill>
                <a:srgbClr val="0B4A7B"/>
              </a:solidFill>
            </a:endParaRPr>
          </a:p>
          <a:p>
            <a:pPr marL="685165" lvl="1" indent="-227965"/>
            <a:r>
              <a:rPr lang="en-US" sz="2200" dirty="0">
                <a:solidFill>
                  <a:srgbClr val="0B4A7B"/>
                </a:solidFill>
                <a:ea typeface="Roboto"/>
              </a:rPr>
              <a:t>Hiding, Reactive, A Runner, etc.</a:t>
            </a:r>
          </a:p>
          <a:p>
            <a:pPr marL="227965" indent="-227965"/>
            <a:r>
              <a:rPr lang="en-US" sz="2200" dirty="0">
                <a:solidFill>
                  <a:srgbClr val="0B4A7B"/>
                </a:solidFill>
                <a:ea typeface="Roboto"/>
              </a:rPr>
              <a:t>Anxiety</a:t>
            </a:r>
          </a:p>
          <a:p>
            <a:pPr marL="685142" lvl="1" indent="-227965"/>
            <a:r>
              <a:rPr lang="en-US" sz="2200" dirty="0">
                <a:solidFill>
                  <a:srgbClr val="0B4A7B"/>
                </a:solidFill>
                <a:ea typeface="Roboto"/>
              </a:rPr>
              <a:t>People, other animals, noises, etc.</a:t>
            </a:r>
            <a:endParaRPr lang="en-US" sz="2200" dirty="0">
              <a:solidFill>
                <a:srgbClr val="0B4A7B"/>
              </a:solidFill>
            </a:endParaRPr>
          </a:p>
          <a:p>
            <a:pPr marL="227965" indent="-227965"/>
            <a:r>
              <a:rPr lang="en-US" sz="2200" dirty="0">
                <a:solidFill>
                  <a:srgbClr val="0B4A7B"/>
                </a:solidFill>
                <a:ea typeface="Roboto"/>
              </a:rPr>
              <a:t>Health Concerns</a:t>
            </a:r>
          </a:p>
          <a:p>
            <a:pPr marL="685142" lvl="1" indent="-227965"/>
            <a:r>
              <a:rPr lang="en-US" sz="2200" dirty="0">
                <a:solidFill>
                  <a:srgbClr val="0B4A7B"/>
                </a:solidFill>
                <a:ea typeface="Roboto"/>
              </a:rPr>
              <a:t>Is there a health concern for your animal?</a:t>
            </a:r>
          </a:p>
          <a:p>
            <a:pPr marL="685142" lvl="1" indent="-227965"/>
            <a:r>
              <a:rPr lang="en-US" sz="2200" dirty="0">
                <a:solidFill>
                  <a:srgbClr val="0B4A7B"/>
                </a:solidFill>
                <a:ea typeface="Roboto"/>
              </a:rPr>
              <a:t>Are they on medication?</a:t>
            </a:r>
          </a:p>
          <a:p>
            <a:pPr marL="685142" lvl="1" indent="-227965"/>
            <a:r>
              <a:rPr lang="en-US" sz="2200" dirty="0">
                <a:solidFill>
                  <a:srgbClr val="0B4A7B"/>
                </a:solidFill>
                <a:ea typeface="Roboto"/>
              </a:rPr>
              <a:t>Does something happen when they are stressed?</a:t>
            </a:r>
          </a:p>
          <a:p>
            <a:pPr marL="685142" lvl="1" indent="-227965"/>
            <a:endParaRPr lang="en-US" sz="2200" dirty="0">
              <a:latin typeface="Metropolis Light"/>
              <a:ea typeface="Roboto"/>
              <a:cs typeface="Arial"/>
            </a:endParaRPr>
          </a:p>
          <a:p>
            <a:pPr marL="0" indent="0">
              <a:buNone/>
            </a:pPr>
            <a:endParaRPr lang="en-US" sz="2200" dirty="0">
              <a:latin typeface="Metropolis Light"/>
            </a:endParaRPr>
          </a:p>
          <a:p>
            <a:pPr marL="457200" lvl="1" indent="0">
              <a:buNone/>
            </a:pPr>
            <a:endParaRPr lang="en-US" sz="2200" dirty="0">
              <a:latin typeface="Metropolis Light"/>
            </a:endParaRPr>
          </a:p>
          <a:p>
            <a:pPr marL="227965" indent="-227965"/>
            <a:endParaRPr lang="en-US" sz="2200" dirty="0">
              <a:latin typeface="Metropolis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26146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1D4725-B16F-2F5C-319E-E7F1CCDBE2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018909"/>
          </a:xfrm>
        </p:spPr>
        <p:txBody>
          <a:bodyPr/>
          <a:lstStyle/>
          <a:p>
            <a:r>
              <a:rPr lang="en-US" dirty="0">
                <a:latin typeface="Metropolis"/>
              </a:rPr>
              <a:t>Grab List &amp; Kit For Pets</a:t>
            </a:r>
            <a:endParaRPr lang="en-US" dirty="0"/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927282FE-5C8B-F1E3-C5D3-F367C9E4DB28}"/>
              </a:ext>
            </a:extLst>
          </p:cNvPr>
          <p:cNvSpPr txBox="1">
            <a:spLocks/>
          </p:cNvSpPr>
          <p:nvPr/>
        </p:nvSpPr>
        <p:spPr>
          <a:xfrm>
            <a:off x="839789" y="1909483"/>
            <a:ext cx="5157787" cy="4583388"/>
          </a:xfrm>
          <a:prstGeom prst="rect">
            <a:avLst/>
          </a:prstGeom>
          <a:solidFill>
            <a:srgbClr val="0B4A7B"/>
          </a:solidFill>
        </p:spPr>
        <p:txBody>
          <a:bodyPr vert="horz" lIns="91440" tIns="45720" rIns="91440" bIns="45720" rtlCol="0" anchor="t">
            <a:normAutofit fontScale="55000" lnSpcReduction="20000"/>
          </a:bodyPr>
          <a:lstStyle>
            <a:lvl1pPr marL="228589" indent="-228589" algn="l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5E5E5E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  <a:lvl2pPr marL="68576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E5E5E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2pPr>
            <a:lvl3pPr marL="114294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E5E5E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3pPr>
            <a:lvl4pPr marL="1600120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E5E5E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4pPr>
            <a:lvl5pPr marL="2057298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E5E5E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7965" indent="-227965"/>
            <a:r>
              <a:rPr lang="en-US" sz="3600" dirty="0">
                <a:solidFill>
                  <a:schemeClr val="bg1"/>
                </a:solidFill>
                <a:latin typeface="Metropolis Light"/>
                <a:ea typeface="Roboto"/>
                <a:cs typeface="Arial"/>
              </a:rPr>
              <a:t>Extra Food (on-hand)</a:t>
            </a:r>
          </a:p>
          <a:p>
            <a:pPr marL="227965" indent="-227965"/>
            <a:r>
              <a:rPr lang="en-US" sz="3600" dirty="0">
                <a:solidFill>
                  <a:schemeClr val="bg1"/>
                </a:solidFill>
                <a:latin typeface="Metropolis Light"/>
                <a:ea typeface="Roboto"/>
                <a:cs typeface="Arial"/>
              </a:rPr>
              <a:t>Water</a:t>
            </a:r>
          </a:p>
          <a:p>
            <a:pPr marL="227965" indent="-227965"/>
            <a:r>
              <a:rPr lang="en-US" sz="3600" dirty="0">
                <a:solidFill>
                  <a:schemeClr val="bg1"/>
                </a:solidFill>
                <a:latin typeface="Metropolis Light"/>
                <a:ea typeface="Roboto"/>
                <a:cs typeface="Arial"/>
              </a:rPr>
              <a:t>Bowls</a:t>
            </a:r>
          </a:p>
          <a:p>
            <a:pPr marL="227965" indent="-227965"/>
            <a:r>
              <a:rPr lang="en-US" sz="3600" dirty="0">
                <a:solidFill>
                  <a:schemeClr val="bg1"/>
                </a:solidFill>
                <a:latin typeface="Metropolis Light"/>
                <a:ea typeface="Roboto"/>
                <a:cs typeface="Arial"/>
              </a:rPr>
              <a:t>Medicine</a:t>
            </a:r>
          </a:p>
          <a:p>
            <a:pPr marL="227965" indent="-227965"/>
            <a:r>
              <a:rPr lang="en-US" sz="3600" dirty="0">
                <a:solidFill>
                  <a:schemeClr val="bg1"/>
                </a:solidFill>
                <a:latin typeface="Metropolis Light"/>
                <a:ea typeface="Roboto"/>
                <a:cs typeface="Arial"/>
              </a:rPr>
              <a:t>Identification &amp; Photos</a:t>
            </a:r>
          </a:p>
          <a:p>
            <a:pPr marL="685142" lvl="1" indent="-227965"/>
            <a:r>
              <a:rPr lang="en-US" sz="3300" dirty="0">
                <a:solidFill>
                  <a:schemeClr val="bg1"/>
                </a:solidFill>
                <a:latin typeface="Metropolis Light"/>
                <a:ea typeface="Roboto"/>
                <a:cs typeface="Arial"/>
              </a:rPr>
              <a:t>Microchipped, collars, tags</a:t>
            </a:r>
          </a:p>
          <a:p>
            <a:pPr marL="227965" indent="-227965"/>
            <a:r>
              <a:rPr lang="en-US" sz="3600" dirty="0">
                <a:solidFill>
                  <a:schemeClr val="bg1"/>
                </a:solidFill>
                <a:latin typeface="Metropolis Light"/>
                <a:ea typeface="Roboto"/>
                <a:cs typeface="Arial"/>
              </a:rPr>
              <a:t>Carrier/crate</a:t>
            </a:r>
          </a:p>
          <a:p>
            <a:pPr marL="227965" indent="-227965"/>
            <a:r>
              <a:rPr lang="en-US" sz="3600" dirty="0">
                <a:solidFill>
                  <a:schemeClr val="bg1"/>
                </a:solidFill>
                <a:latin typeface="Metropolis Light"/>
                <a:ea typeface="Roboto"/>
                <a:cs typeface="Arial"/>
              </a:rPr>
              <a:t>Leashes</a:t>
            </a:r>
          </a:p>
          <a:p>
            <a:pPr marL="227965" indent="-227965"/>
            <a:r>
              <a:rPr lang="en-US" sz="3600" dirty="0">
                <a:solidFill>
                  <a:schemeClr val="bg1"/>
                </a:solidFill>
                <a:latin typeface="Metropolis Light"/>
                <a:ea typeface="Roboto"/>
                <a:cs typeface="Arial"/>
              </a:rPr>
              <a:t>Toys, comfort items</a:t>
            </a:r>
          </a:p>
          <a:p>
            <a:pPr marL="227965" indent="-227965"/>
            <a:r>
              <a:rPr lang="en-US" sz="3600" dirty="0">
                <a:solidFill>
                  <a:schemeClr val="bg1"/>
                </a:solidFill>
                <a:latin typeface="Metropolis Light"/>
                <a:ea typeface="Roboto"/>
                <a:cs typeface="Arial"/>
              </a:rPr>
              <a:t>Bedding (blankets, </a:t>
            </a:r>
            <a:r>
              <a:rPr lang="en-US" sz="3600" dirty="0" err="1">
                <a:solidFill>
                  <a:schemeClr val="bg1"/>
                </a:solidFill>
                <a:latin typeface="Metropolis Light"/>
                <a:ea typeface="Roboto"/>
                <a:cs typeface="Arial"/>
              </a:rPr>
              <a:t>hidebox</a:t>
            </a:r>
            <a:r>
              <a:rPr lang="en-US" sz="3600" dirty="0">
                <a:solidFill>
                  <a:schemeClr val="bg1"/>
                </a:solidFill>
                <a:latin typeface="Metropolis Light"/>
                <a:ea typeface="Roboto"/>
                <a:cs typeface="Arial"/>
              </a:rPr>
              <a:t>, straw, </a:t>
            </a:r>
            <a:r>
              <a:rPr lang="en-US" sz="3600" dirty="0" err="1">
                <a:solidFill>
                  <a:schemeClr val="bg1"/>
                </a:solidFill>
                <a:latin typeface="Metropolis Light"/>
                <a:ea typeface="Roboto"/>
                <a:cs typeface="Arial"/>
              </a:rPr>
              <a:t>etc</a:t>
            </a:r>
            <a:r>
              <a:rPr lang="en-US" sz="3600" dirty="0">
                <a:solidFill>
                  <a:schemeClr val="bg1"/>
                </a:solidFill>
                <a:latin typeface="Metropolis Light"/>
                <a:ea typeface="Roboto"/>
                <a:cs typeface="Arial"/>
              </a:rPr>
              <a:t>)</a:t>
            </a:r>
          </a:p>
          <a:p>
            <a:pPr marL="227965" indent="-227965"/>
            <a:r>
              <a:rPr lang="en-US" sz="3600" dirty="0">
                <a:solidFill>
                  <a:schemeClr val="bg1"/>
                </a:solidFill>
                <a:latin typeface="Metropolis Light"/>
                <a:ea typeface="Roboto"/>
                <a:cs typeface="Arial"/>
              </a:rPr>
              <a:t>Emergency Contacts</a:t>
            </a:r>
          </a:p>
          <a:p>
            <a:pPr marL="685142" lvl="1" indent="-227965"/>
            <a:r>
              <a:rPr lang="en-US" sz="3300" dirty="0">
                <a:solidFill>
                  <a:schemeClr val="bg1"/>
                </a:solidFill>
                <a:latin typeface="Metropolis Light"/>
                <a:ea typeface="Roboto"/>
                <a:cs typeface="Arial"/>
              </a:rPr>
              <a:t>People &amp; Vet &amp; could add daycare too!</a:t>
            </a:r>
          </a:p>
          <a:p>
            <a:pPr marL="227965" indent="-227965"/>
            <a:r>
              <a:rPr lang="en-US" sz="3600" dirty="0">
                <a:solidFill>
                  <a:schemeClr val="bg1"/>
                </a:solidFill>
                <a:latin typeface="Metropolis Light"/>
                <a:ea typeface="Roboto"/>
                <a:cs typeface="Arial"/>
              </a:rPr>
              <a:t>Paperwork (vaccines, health information)</a:t>
            </a:r>
          </a:p>
          <a:p>
            <a:pPr marL="227965" indent="-227965"/>
            <a:r>
              <a:rPr lang="en-US" sz="3600" dirty="0">
                <a:solidFill>
                  <a:schemeClr val="bg1"/>
                </a:solidFill>
                <a:latin typeface="Metropolis Light"/>
                <a:ea typeface="Roboto"/>
                <a:cs typeface="Arial"/>
              </a:rPr>
              <a:t>First aid kit</a:t>
            </a:r>
          </a:p>
          <a:p>
            <a:pPr marL="227965" indent="-227965"/>
            <a:endParaRPr lang="en-US" dirty="0">
              <a:solidFill>
                <a:schemeClr val="bg1"/>
              </a:solidFill>
              <a:latin typeface="Metropolis Light"/>
              <a:ea typeface="Roboto"/>
              <a:cs typeface="Arial"/>
            </a:endParaRPr>
          </a:p>
          <a:p>
            <a:pPr marL="227965" indent="-227965"/>
            <a:endParaRPr lang="en-US" dirty="0">
              <a:solidFill>
                <a:schemeClr val="bg1"/>
              </a:solidFill>
              <a:latin typeface="Metropolis Light"/>
              <a:ea typeface="Roboto"/>
              <a:cs typeface="Arial"/>
            </a:endParaRP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8FD16C30-635B-BB10-6268-B1E6925D677B}"/>
              </a:ext>
            </a:extLst>
          </p:cNvPr>
          <p:cNvSpPr txBox="1">
            <a:spLocks/>
          </p:cNvSpPr>
          <p:nvPr/>
        </p:nvSpPr>
        <p:spPr>
          <a:xfrm>
            <a:off x="839789" y="1520862"/>
            <a:ext cx="5157787" cy="50378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589" indent="-228589" algn="l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800" kern="1200">
                <a:solidFill>
                  <a:srgbClr val="5E5E5E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  <a:lvl2pPr marL="68576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rgbClr val="5E5E5E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2pPr>
            <a:lvl3pPr marL="114294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rgbClr val="5E5E5E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3pPr>
            <a:lvl4pPr marL="1600120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rgbClr val="5E5E5E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4pPr>
            <a:lvl5pPr marL="2057298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rgbClr val="5E5E5E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>
                <a:solidFill>
                  <a:srgbClr val="0B4A7B"/>
                </a:solidFill>
                <a:latin typeface="Metropolis"/>
                <a:ea typeface="Roboto"/>
                <a:cs typeface="Arial"/>
              </a:rPr>
              <a:t>Generalized List</a:t>
            </a:r>
            <a:endParaRPr lang="en-US" dirty="0">
              <a:solidFill>
                <a:srgbClr val="0B4A7B"/>
              </a:solidFill>
            </a:endParaRPr>
          </a:p>
        </p:txBody>
      </p:sp>
      <p:pic>
        <p:nvPicPr>
          <p:cNvPr id="3" name="Graphic 2" descr="Paw prints with solid fill">
            <a:extLst>
              <a:ext uri="{FF2B5EF4-FFF2-40B4-BE49-F238E27FC236}">
                <a16:creationId xmlns:a16="http://schemas.microsoft.com/office/drawing/2014/main" id="{F4BC4E2A-18D1-8E5B-DE04-EB6ABE2C0E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5400000">
            <a:off x="6096000" y="3429000"/>
            <a:ext cx="1113951" cy="1113951"/>
          </a:xfrm>
          <a:prstGeom prst="rect">
            <a:avLst/>
          </a:prstGeom>
        </p:spPr>
      </p:pic>
      <p:pic>
        <p:nvPicPr>
          <p:cNvPr id="7170" name="Picture 2" descr="Pet Health Record Book: Wellness Log Book Journal And Organizer">
            <a:extLst>
              <a:ext uri="{FF2B5EF4-FFF2-40B4-BE49-F238E27FC236}">
                <a16:creationId xmlns:a16="http://schemas.microsoft.com/office/drawing/2014/main" id="{4C6E9755-B5BD-E341-0055-DDB7135670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9447" y="1183657"/>
            <a:ext cx="3737609" cy="2102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Cat Crate Training Instructions and Tips – Maryville/Alcoa Animal Rescue  Center ~ Animal Rescue ~ Animal Shelter">
            <a:extLst>
              <a:ext uri="{FF2B5EF4-FFF2-40B4-BE49-F238E27FC236}">
                <a16:creationId xmlns:a16="http://schemas.microsoft.com/office/drawing/2014/main" id="{CE025ABE-D03B-46F3-755F-044202F734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9448" y="3429000"/>
            <a:ext cx="3737610" cy="2491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2923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1D4725-B16F-2F5C-319E-E7F1CCDBE2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018909"/>
          </a:xfrm>
        </p:spPr>
        <p:txBody>
          <a:bodyPr/>
          <a:lstStyle/>
          <a:p>
            <a:r>
              <a:rPr lang="en-US" dirty="0">
                <a:latin typeface="Metropolis"/>
              </a:rPr>
              <a:t>Grab List &amp; Kit For Pets</a:t>
            </a:r>
            <a:endParaRPr lang="en-US" dirty="0"/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927282FE-5C8B-F1E3-C5D3-F367C9E4DB28}"/>
              </a:ext>
            </a:extLst>
          </p:cNvPr>
          <p:cNvSpPr txBox="1">
            <a:spLocks/>
          </p:cNvSpPr>
          <p:nvPr/>
        </p:nvSpPr>
        <p:spPr>
          <a:xfrm>
            <a:off x="839789" y="1909483"/>
            <a:ext cx="5157787" cy="4583388"/>
          </a:xfrm>
          <a:prstGeom prst="rect">
            <a:avLst/>
          </a:prstGeom>
          <a:solidFill>
            <a:srgbClr val="0B4A7B"/>
          </a:solidFill>
        </p:spPr>
        <p:txBody>
          <a:bodyPr vert="horz" lIns="91440" tIns="45720" rIns="91440" bIns="45720" rtlCol="0" anchor="t">
            <a:normAutofit fontScale="55000" lnSpcReduction="20000"/>
          </a:bodyPr>
          <a:lstStyle>
            <a:lvl1pPr marL="228589" indent="-228589" algn="l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5E5E5E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  <a:lvl2pPr marL="68576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E5E5E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2pPr>
            <a:lvl3pPr marL="114294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E5E5E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3pPr>
            <a:lvl4pPr marL="1600120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E5E5E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4pPr>
            <a:lvl5pPr marL="2057298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E5E5E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7965" indent="-227965"/>
            <a:r>
              <a:rPr lang="en-US" sz="3600" dirty="0">
                <a:solidFill>
                  <a:schemeClr val="bg1"/>
                </a:solidFill>
                <a:ea typeface="Roboto"/>
              </a:rPr>
              <a:t>Extra Food (on-hand)</a:t>
            </a:r>
          </a:p>
          <a:p>
            <a:pPr marL="227965" indent="-227965"/>
            <a:r>
              <a:rPr lang="en-US" sz="3600" dirty="0">
                <a:solidFill>
                  <a:schemeClr val="bg1"/>
                </a:solidFill>
                <a:ea typeface="Roboto"/>
              </a:rPr>
              <a:t>Water</a:t>
            </a:r>
          </a:p>
          <a:p>
            <a:pPr marL="227965" indent="-227965"/>
            <a:r>
              <a:rPr lang="en-US" sz="3600" dirty="0">
                <a:solidFill>
                  <a:schemeClr val="bg1"/>
                </a:solidFill>
                <a:ea typeface="Roboto"/>
              </a:rPr>
              <a:t>Bowls</a:t>
            </a:r>
          </a:p>
          <a:p>
            <a:pPr marL="227965" indent="-227965"/>
            <a:r>
              <a:rPr lang="en-US" sz="3600" dirty="0">
                <a:solidFill>
                  <a:schemeClr val="bg1"/>
                </a:solidFill>
                <a:ea typeface="Roboto"/>
              </a:rPr>
              <a:t>Medicine</a:t>
            </a:r>
          </a:p>
          <a:p>
            <a:pPr marL="227965" indent="-227965"/>
            <a:r>
              <a:rPr lang="en-US" sz="3600" dirty="0">
                <a:solidFill>
                  <a:schemeClr val="bg1"/>
                </a:solidFill>
                <a:ea typeface="Roboto"/>
              </a:rPr>
              <a:t>Identification &amp; Photos</a:t>
            </a:r>
          </a:p>
          <a:p>
            <a:pPr marL="685142" lvl="1" indent="-227965"/>
            <a:r>
              <a:rPr lang="en-US" sz="3300" dirty="0">
                <a:solidFill>
                  <a:schemeClr val="bg1"/>
                </a:solidFill>
                <a:ea typeface="Roboto"/>
              </a:rPr>
              <a:t>Microchipped, collars, tags</a:t>
            </a:r>
          </a:p>
          <a:p>
            <a:pPr marL="227965" indent="-227965"/>
            <a:r>
              <a:rPr lang="en-US" sz="3600" dirty="0">
                <a:solidFill>
                  <a:schemeClr val="bg1"/>
                </a:solidFill>
                <a:ea typeface="Roboto"/>
              </a:rPr>
              <a:t>Carrier/crate</a:t>
            </a:r>
          </a:p>
          <a:p>
            <a:pPr marL="227965" indent="-227965"/>
            <a:r>
              <a:rPr lang="en-US" sz="3600" dirty="0">
                <a:solidFill>
                  <a:schemeClr val="bg1"/>
                </a:solidFill>
                <a:ea typeface="Roboto"/>
              </a:rPr>
              <a:t>Leashes</a:t>
            </a:r>
          </a:p>
          <a:p>
            <a:pPr marL="227965" indent="-227965"/>
            <a:r>
              <a:rPr lang="en-US" sz="3600" dirty="0">
                <a:solidFill>
                  <a:schemeClr val="bg1"/>
                </a:solidFill>
                <a:ea typeface="Roboto"/>
              </a:rPr>
              <a:t>Toys, comfort items</a:t>
            </a:r>
          </a:p>
          <a:p>
            <a:pPr marL="227965" indent="-227965"/>
            <a:r>
              <a:rPr lang="en-US" sz="3600" dirty="0">
                <a:solidFill>
                  <a:schemeClr val="bg1"/>
                </a:solidFill>
                <a:ea typeface="Roboto"/>
              </a:rPr>
              <a:t>Bedding (blankets, </a:t>
            </a:r>
            <a:r>
              <a:rPr lang="en-US" sz="3600" dirty="0" err="1">
                <a:solidFill>
                  <a:schemeClr val="bg1"/>
                </a:solidFill>
                <a:ea typeface="Roboto"/>
              </a:rPr>
              <a:t>hidebox</a:t>
            </a:r>
            <a:r>
              <a:rPr lang="en-US" sz="3600" dirty="0">
                <a:solidFill>
                  <a:schemeClr val="bg1"/>
                </a:solidFill>
                <a:ea typeface="Roboto"/>
              </a:rPr>
              <a:t>, straw, </a:t>
            </a:r>
            <a:r>
              <a:rPr lang="en-US" sz="3600" dirty="0" err="1">
                <a:solidFill>
                  <a:schemeClr val="bg1"/>
                </a:solidFill>
                <a:ea typeface="Roboto"/>
              </a:rPr>
              <a:t>etc</a:t>
            </a:r>
            <a:r>
              <a:rPr lang="en-US" sz="3600" dirty="0">
                <a:solidFill>
                  <a:schemeClr val="bg1"/>
                </a:solidFill>
                <a:ea typeface="Roboto"/>
              </a:rPr>
              <a:t>)</a:t>
            </a:r>
          </a:p>
          <a:p>
            <a:pPr marL="227965" indent="-227965"/>
            <a:r>
              <a:rPr lang="en-US" sz="3600" dirty="0">
                <a:solidFill>
                  <a:schemeClr val="bg1"/>
                </a:solidFill>
                <a:ea typeface="Roboto"/>
              </a:rPr>
              <a:t>Emergency Contacts</a:t>
            </a:r>
          </a:p>
          <a:p>
            <a:pPr marL="685142" lvl="1" indent="-227965"/>
            <a:r>
              <a:rPr lang="en-US" sz="3300" dirty="0">
                <a:solidFill>
                  <a:schemeClr val="bg1"/>
                </a:solidFill>
                <a:ea typeface="Roboto"/>
              </a:rPr>
              <a:t>People &amp; Vet &amp; could add daycare too!</a:t>
            </a:r>
          </a:p>
          <a:p>
            <a:pPr marL="227965" indent="-227965"/>
            <a:r>
              <a:rPr lang="en-US" sz="3600" dirty="0">
                <a:solidFill>
                  <a:schemeClr val="bg1"/>
                </a:solidFill>
                <a:ea typeface="Roboto"/>
              </a:rPr>
              <a:t>Paperwork (vaccines, health information)</a:t>
            </a:r>
          </a:p>
          <a:p>
            <a:pPr marL="227965" indent="-227965"/>
            <a:r>
              <a:rPr lang="en-US" sz="3600" dirty="0">
                <a:solidFill>
                  <a:schemeClr val="bg1"/>
                </a:solidFill>
                <a:ea typeface="Roboto"/>
              </a:rPr>
              <a:t>First aid kit</a:t>
            </a:r>
          </a:p>
          <a:p>
            <a:pPr marL="227965" indent="-227965"/>
            <a:endParaRPr lang="en-US" dirty="0">
              <a:solidFill>
                <a:schemeClr val="bg1"/>
              </a:solidFill>
              <a:ea typeface="Roboto"/>
            </a:endParaRPr>
          </a:p>
          <a:p>
            <a:pPr marL="227965" indent="-227965"/>
            <a:endParaRPr lang="en-US" dirty="0">
              <a:solidFill>
                <a:schemeClr val="bg1"/>
              </a:solidFill>
              <a:ea typeface="Roboto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24ED55B-44CF-0EE6-F5DE-2580DBDE8D17}"/>
              </a:ext>
            </a:extLst>
          </p:cNvPr>
          <p:cNvSpPr txBox="1">
            <a:spLocks/>
          </p:cNvSpPr>
          <p:nvPr/>
        </p:nvSpPr>
        <p:spPr>
          <a:xfrm>
            <a:off x="6172203" y="2413268"/>
            <a:ext cx="5183188" cy="3684588"/>
          </a:xfrm>
          <a:prstGeom prst="rect">
            <a:avLst/>
          </a:prstGeom>
          <a:solidFill>
            <a:srgbClr val="666666"/>
          </a:solidFill>
        </p:spPr>
        <p:txBody>
          <a:bodyPr vert="horz" lIns="91440" tIns="45720" rIns="91440" bIns="45720" rtlCol="0" anchor="t">
            <a:normAutofit/>
          </a:bodyPr>
          <a:lstStyle>
            <a:lvl1pPr marL="228589" indent="-228589" algn="l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5E5E5E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  <a:lvl2pPr marL="68576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E5E5E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2pPr>
            <a:lvl3pPr marL="114294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E5E5E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3pPr>
            <a:lvl4pPr marL="1600120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E5E5E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4pPr>
            <a:lvl5pPr marL="2057298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E5E5E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  <a:ea typeface="Roboto"/>
              </a:rPr>
              <a:t>Animal specific</a:t>
            </a:r>
          </a:p>
          <a:p>
            <a:pPr lvl="1"/>
            <a:r>
              <a:rPr lang="en-US" dirty="0">
                <a:solidFill>
                  <a:schemeClr val="bg1"/>
                </a:solidFill>
                <a:ea typeface="Roboto"/>
              </a:rPr>
              <a:t>Litter</a:t>
            </a:r>
          </a:p>
          <a:p>
            <a:pPr lvl="1"/>
            <a:r>
              <a:rPr lang="en-US" dirty="0">
                <a:solidFill>
                  <a:schemeClr val="bg1"/>
                </a:solidFill>
                <a:ea typeface="Roboto"/>
              </a:rPr>
              <a:t>Filtration drops</a:t>
            </a:r>
          </a:p>
          <a:p>
            <a:pPr lvl="1"/>
            <a:r>
              <a:rPr lang="en-US" dirty="0">
                <a:solidFill>
                  <a:schemeClr val="bg1"/>
                </a:solidFill>
                <a:ea typeface="Roboto"/>
              </a:rPr>
              <a:t>Tank needs</a:t>
            </a:r>
          </a:p>
          <a:p>
            <a:pPr lvl="1"/>
            <a:r>
              <a:rPr lang="en-US" dirty="0">
                <a:solidFill>
                  <a:schemeClr val="bg1"/>
                </a:solidFill>
                <a:ea typeface="Roboto"/>
              </a:rPr>
              <a:t>Trailers</a:t>
            </a:r>
          </a:p>
          <a:p>
            <a:pPr lvl="1"/>
            <a:r>
              <a:rPr lang="en-US" dirty="0">
                <a:solidFill>
                  <a:schemeClr val="bg1"/>
                </a:solidFill>
                <a:ea typeface="Roboto"/>
              </a:rPr>
              <a:t>Catch net</a:t>
            </a:r>
          </a:p>
          <a:p>
            <a:pPr lvl="1"/>
            <a:endParaRPr lang="en-US" dirty="0">
              <a:solidFill>
                <a:schemeClr val="bg1"/>
              </a:solidFill>
              <a:ea typeface="Roboto"/>
            </a:endParaRPr>
          </a:p>
          <a:p>
            <a:endParaRPr lang="en-US" dirty="0">
              <a:solidFill>
                <a:schemeClr val="bg1"/>
              </a:solidFill>
              <a:ea typeface="Roboto"/>
            </a:endParaRPr>
          </a:p>
          <a:p>
            <a:pPr lvl="1"/>
            <a:endParaRPr lang="en-US" dirty="0">
              <a:solidFill>
                <a:schemeClr val="bg1"/>
              </a:solidFill>
              <a:ea typeface="Roboto"/>
            </a:endParaRP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  <a:ea typeface="Roboto"/>
            </a:endParaRPr>
          </a:p>
          <a:p>
            <a:pPr marL="227965" indent="-227965"/>
            <a:endParaRPr lang="en-US" dirty="0">
              <a:solidFill>
                <a:schemeClr val="bg1"/>
              </a:solidFill>
              <a:ea typeface="Roboto"/>
            </a:endParaRP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8FD16C30-635B-BB10-6268-B1E6925D677B}"/>
              </a:ext>
            </a:extLst>
          </p:cNvPr>
          <p:cNvSpPr txBox="1">
            <a:spLocks/>
          </p:cNvSpPr>
          <p:nvPr/>
        </p:nvSpPr>
        <p:spPr>
          <a:xfrm>
            <a:off x="839789" y="1520862"/>
            <a:ext cx="5157787" cy="50378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589" indent="-228589" algn="l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800" kern="1200">
                <a:solidFill>
                  <a:srgbClr val="5E5E5E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  <a:lvl2pPr marL="68576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rgbClr val="5E5E5E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2pPr>
            <a:lvl3pPr marL="114294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rgbClr val="5E5E5E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3pPr>
            <a:lvl4pPr marL="1600120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rgbClr val="5E5E5E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4pPr>
            <a:lvl5pPr marL="2057298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rgbClr val="5E5E5E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>
                <a:solidFill>
                  <a:srgbClr val="0B4A7B"/>
                </a:solidFill>
                <a:ea typeface="Roboto"/>
              </a:rPr>
              <a:t>Generalized List</a:t>
            </a:r>
            <a:endParaRPr lang="en-US" b="1" dirty="0">
              <a:solidFill>
                <a:srgbClr val="0B4A7B"/>
              </a:solidFill>
            </a:endParaRP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5189A1C5-4283-3EB3-5D1C-94B7E4A70F21}"/>
              </a:ext>
            </a:extLst>
          </p:cNvPr>
          <p:cNvSpPr txBox="1">
            <a:spLocks/>
          </p:cNvSpPr>
          <p:nvPr/>
        </p:nvSpPr>
        <p:spPr>
          <a:xfrm>
            <a:off x="6172203" y="1909482"/>
            <a:ext cx="5183188" cy="503786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589" indent="-228589" algn="l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5E5E5E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1pPr>
            <a:lvl2pPr marL="68576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E5E5E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2pPr>
            <a:lvl3pPr marL="114294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E5E5E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3pPr>
            <a:lvl4pPr marL="1600120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E5E5E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4pPr>
            <a:lvl5pPr marL="2057298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E5E5E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>
                <a:solidFill>
                  <a:srgbClr val="666666"/>
                </a:solidFill>
                <a:ea typeface="Roboto"/>
              </a:rPr>
              <a:t>Additional Considerations</a:t>
            </a:r>
            <a:endParaRPr lang="en-US" b="1" dirty="0">
              <a:solidFill>
                <a:srgbClr val="66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12393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DCABA2-5D0F-3367-BA9C-477E722751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Metropolis"/>
              </a:rPr>
              <a:t>Make a Plan For Your Pet</a:t>
            </a:r>
            <a:endParaRPr lang="en-US" dirty="0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8E182D13-0781-121A-B066-87C1703CA6E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90737567"/>
              </p:ext>
            </p:extLst>
          </p:nvPr>
        </p:nvGraphicFramePr>
        <p:xfrm>
          <a:off x="534034" y="1520190"/>
          <a:ext cx="11364596" cy="45948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Graphic 5" descr="Paw prints with solid fill">
            <a:extLst>
              <a:ext uri="{FF2B5EF4-FFF2-40B4-BE49-F238E27FC236}">
                <a16:creationId xmlns:a16="http://schemas.microsoft.com/office/drawing/2014/main" id="{572BB8C4-346A-56BE-76A5-F718EC919B5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5400000">
            <a:off x="3483771" y="3086100"/>
            <a:ext cx="1230630" cy="1230630"/>
          </a:xfrm>
          <a:prstGeom prst="rect">
            <a:avLst/>
          </a:prstGeom>
        </p:spPr>
      </p:pic>
      <p:pic>
        <p:nvPicPr>
          <p:cNvPr id="7" name="Graphic 6" descr="Paw prints with solid fill">
            <a:extLst>
              <a:ext uri="{FF2B5EF4-FFF2-40B4-BE49-F238E27FC236}">
                <a16:creationId xmlns:a16="http://schemas.microsoft.com/office/drawing/2014/main" id="{B69A2A02-EB81-E959-EA7A-74CE8DD8384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5400000">
            <a:off x="7749540" y="3202779"/>
            <a:ext cx="1113951" cy="1113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481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3549BBC7-E6B5-4D7F-89D2-62E85522D3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DCABA2-5D0F-3367-BA9C-477E72275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48600" y="643467"/>
            <a:ext cx="3574596" cy="3569241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defTabSz="914400"/>
            <a:r>
              <a:rPr lang="en-US" sz="5400" kern="1200" dirty="0">
                <a:solidFill>
                  <a:srgbClr val="0B4A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about Livestock &amp; Farm Animals?</a:t>
            </a:r>
          </a:p>
        </p:txBody>
      </p:sp>
      <p:pic>
        <p:nvPicPr>
          <p:cNvPr id="9" name="Picture 8" descr="Male turkey with chickens in farmyard">
            <a:extLst>
              <a:ext uri="{FF2B5EF4-FFF2-40B4-BE49-F238E27FC236}">
                <a16:creationId xmlns:a16="http://schemas.microsoft.com/office/drawing/2014/main" id="{4EA8636C-99C4-5271-C926-CBFF00229D9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12" r="8883" b="1"/>
          <a:stretch/>
        </p:blipFill>
        <p:spPr>
          <a:xfrm>
            <a:off x="20" y="1"/>
            <a:ext cx="4031802" cy="4191579"/>
          </a:xfrm>
          <a:custGeom>
            <a:avLst/>
            <a:gdLst/>
            <a:ahLst/>
            <a:cxnLst/>
            <a:rect l="l" t="t" r="r" b="b"/>
            <a:pathLst>
              <a:path w="4031822" h="4191579">
                <a:moveTo>
                  <a:pt x="0" y="0"/>
                </a:moveTo>
                <a:lnTo>
                  <a:pt x="4014033" y="0"/>
                </a:lnTo>
                <a:lnTo>
                  <a:pt x="4010211" y="140685"/>
                </a:lnTo>
                <a:cubicBezTo>
                  <a:pt x="4010813" y="312748"/>
                  <a:pt x="4024110" y="484543"/>
                  <a:pt x="4021842" y="655694"/>
                </a:cubicBezTo>
                <a:cubicBezTo>
                  <a:pt x="4020633" y="750937"/>
                  <a:pt x="3997951" y="845926"/>
                  <a:pt x="4002184" y="941423"/>
                </a:cubicBezTo>
                <a:cubicBezTo>
                  <a:pt x="4014584" y="1230835"/>
                  <a:pt x="4010501" y="1520374"/>
                  <a:pt x="4026682" y="1809659"/>
                </a:cubicBezTo>
                <a:cubicBezTo>
                  <a:pt x="4037147" y="1950656"/>
                  <a:pt x="4031626" y="2092163"/>
                  <a:pt x="4010199" y="2232284"/>
                </a:cubicBezTo>
                <a:cubicBezTo>
                  <a:pt x="3992354" y="2337305"/>
                  <a:pt x="4003394" y="2443216"/>
                  <a:pt x="4010955" y="2548745"/>
                </a:cubicBezTo>
                <a:cubicBezTo>
                  <a:pt x="4020179" y="2676497"/>
                  <a:pt x="4025169" y="2804124"/>
                  <a:pt x="4010047" y="2932130"/>
                </a:cubicBezTo>
                <a:cubicBezTo>
                  <a:pt x="3999161" y="3023182"/>
                  <a:pt x="4009292" y="3114742"/>
                  <a:pt x="4015340" y="3206049"/>
                </a:cubicBezTo>
                <a:cubicBezTo>
                  <a:pt x="4023203" y="3301342"/>
                  <a:pt x="4023203" y="3396992"/>
                  <a:pt x="4015340" y="3492286"/>
                </a:cubicBezTo>
                <a:cubicBezTo>
                  <a:pt x="4007448" y="3579402"/>
                  <a:pt x="4009323" y="3666936"/>
                  <a:pt x="4020936" y="3753760"/>
                </a:cubicBezTo>
                <a:cubicBezTo>
                  <a:pt x="4033638" y="3855352"/>
                  <a:pt x="4023809" y="3956945"/>
                  <a:pt x="4014584" y="4058538"/>
                </a:cubicBezTo>
                <a:lnTo>
                  <a:pt x="4008284" y="4161770"/>
                </a:lnTo>
                <a:lnTo>
                  <a:pt x="3974577" y="4158170"/>
                </a:lnTo>
                <a:cubicBezTo>
                  <a:pt x="3930066" y="4156299"/>
                  <a:pt x="3885446" y="4157296"/>
                  <a:pt x="3840969" y="4161169"/>
                </a:cubicBezTo>
                <a:cubicBezTo>
                  <a:pt x="3611731" y="4176237"/>
                  <a:pt x="3382237" y="4169436"/>
                  <a:pt x="3152998" y="4172770"/>
                </a:cubicBezTo>
                <a:cubicBezTo>
                  <a:pt x="2846330" y="4177304"/>
                  <a:pt x="2539916" y="4165703"/>
                  <a:pt x="2233375" y="4164637"/>
                </a:cubicBezTo>
                <a:cubicBezTo>
                  <a:pt x="2170544" y="4164370"/>
                  <a:pt x="2107458" y="4167837"/>
                  <a:pt x="2044882" y="4173170"/>
                </a:cubicBezTo>
                <a:cubicBezTo>
                  <a:pt x="1958187" y="4180371"/>
                  <a:pt x="1872634" y="4171303"/>
                  <a:pt x="1786702" y="4162770"/>
                </a:cubicBezTo>
                <a:cubicBezTo>
                  <a:pt x="1683124" y="4152503"/>
                  <a:pt x="1579802" y="4161570"/>
                  <a:pt x="1476860" y="4173437"/>
                </a:cubicBezTo>
                <a:cubicBezTo>
                  <a:pt x="1300133" y="4193424"/>
                  <a:pt x="1122073" y="4196905"/>
                  <a:pt x="944761" y="4183837"/>
                </a:cubicBezTo>
                <a:cubicBezTo>
                  <a:pt x="748904" y="4169837"/>
                  <a:pt x="553176" y="4172371"/>
                  <a:pt x="357319" y="4173437"/>
                </a:cubicBezTo>
                <a:lnTo>
                  <a:pt x="0" y="4172475"/>
                </a:lnTo>
                <a:close/>
              </a:path>
            </a:pathLst>
          </a:custGeom>
        </p:spPr>
      </p:pic>
      <p:pic>
        <p:nvPicPr>
          <p:cNvPr id="7" name="Picture 6" descr="Mother sheep and lambs on grass">
            <a:extLst>
              <a:ext uri="{FF2B5EF4-FFF2-40B4-BE49-F238E27FC236}">
                <a16:creationId xmlns:a16="http://schemas.microsoft.com/office/drawing/2014/main" id="{51B67C6D-B825-BBE7-C88D-EEF9022A74F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96" r="17405"/>
          <a:stretch/>
        </p:blipFill>
        <p:spPr>
          <a:xfrm>
            <a:off x="4241765" y="-7"/>
            <a:ext cx="3272661" cy="3094260"/>
          </a:xfrm>
          <a:custGeom>
            <a:avLst/>
            <a:gdLst/>
            <a:ahLst/>
            <a:cxnLst/>
            <a:rect l="l" t="t" r="r" b="b"/>
            <a:pathLst>
              <a:path w="3272661" h="3094260">
                <a:moveTo>
                  <a:pt x="20491" y="0"/>
                </a:moveTo>
                <a:lnTo>
                  <a:pt x="3256970" y="0"/>
                </a:lnTo>
                <a:lnTo>
                  <a:pt x="3241869" y="216057"/>
                </a:lnTo>
                <a:cubicBezTo>
                  <a:pt x="3238811" y="442472"/>
                  <a:pt x="3250023" y="668504"/>
                  <a:pt x="3256903" y="894664"/>
                </a:cubicBezTo>
                <a:cubicBezTo>
                  <a:pt x="3260853" y="1023990"/>
                  <a:pt x="3269773" y="1153697"/>
                  <a:pt x="3258305" y="1282768"/>
                </a:cubicBezTo>
                <a:cubicBezTo>
                  <a:pt x="3248558" y="1413852"/>
                  <a:pt x="3246137" y="1545382"/>
                  <a:pt x="3251042" y="1676733"/>
                </a:cubicBezTo>
                <a:cubicBezTo>
                  <a:pt x="3254993" y="1849124"/>
                  <a:pt x="3266332" y="2020878"/>
                  <a:pt x="3253591" y="2193142"/>
                </a:cubicBezTo>
                <a:cubicBezTo>
                  <a:pt x="3242607" y="2339591"/>
                  <a:pt x="3244442" y="2486716"/>
                  <a:pt x="3259070" y="2632849"/>
                </a:cubicBezTo>
                <a:cubicBezTo>
                  <a:pt x="3271938" y="2759498"/>
                  <a:pt x="3279073" y="2886912"/>
                  <a:pt x="3264803" y="3014326"/>
                </a:cubicBezTo>
                <a:lnTo>
                  <a:pt x="3260314" y="3077977"/>
                </a:lnTo>
                <a:lnTo>
                  <a:pt x="3186026" y="3072036"/>
                </a:lnTo>
                <a:cubicBezTo>
                  <a:pt x="3152172" y="3069081"/>
                  <a:pt x="3118286" y="3066272"/>
                  <a:pt x="3084305" y="3064786"/>
                </a:cubicBezTo>
                <a:cubicBezTo>
                  <a:pt x="2935132" y="3057075"/>
                  <a:pt x="2785667" y="3057384"/>
                  <a:pt x="2636519" y="3065690"/>
                </a:cubicBezTo>
                <a:cubicBezTo>
                  <a:pt x="2537307" y="3071890"/>
                  <a:pt x="2439874" y="3095139"/>
                  <a:pt x="2339646" y="3094235"/>
                </a:cubicBezTo>
                <a:cubicBezTo>
                  <a:pt x="2086345" y="3091523"/>
                  <a:pt x="1832282" y="3075636"/>
                  <a:pt x="1578219" y="3078606"/>
                </a:cubicBezTo>
                <a:cubicBezTo>
                  <a:pt x="1570089" y="3078736"/>
                  <a:pt x="1561959" y="3076798"/>
                  <a:pt x="1553829" y="3076798"/>
                </a:cubicBezTo>
                <a:cubicBezTo>
                  <a:pt x="1419938" y="3071244"/>
                  <a:pt x="1286047" y="3066336"/>
                  <a:pt x="1152028" y="3078477"/>
                </a:cubicBezTo>
                <a:cubicBezTo>
                  <a:pt x="1063996" y="3086356"/>
                  <a:pt x="976344" y="3095786"/>
                  <a:pt x="887422" y="3090102"/>
                </a:cubicBezTo>
                <a:cubicBezTo>
                  <a:pt x="763693" y="3082223"/>
                  <a:pt x="639964" y="3076540"/>
                  <a:pt x="515982" y="3080802"/>
                </a:cubicBezTo>
                <a:cubicBezTo>
                  <a:pt x="466185" y="3082223"/>
                  <a:pt x="416389" y="3080802"/>
                  <a:pt x="366720" y="3080802"/>
                </a:cubicBezTo>
                <a:lnTo>
                  <a:pt x="365831" y="3081061"/>
                </a:lnTo>
                <a:cubicBezTo>
                  <a:pt x="333310" y="3081061"/>
                  <a:pt x="300790" y="3081836"/>
                  <a:pt x="268270" y="3081061"/>
                </a:cubicBezTo>
                <a:cubicBezTo>
                  <a:pt x="206914" y="3079640"/>
                  <a:pt x="145526" y="3076798"/>
                  <a:pt x="84122" y="3075733"/>
                </a:cubicBezTo>
                <a:lnTo>
                  <a:pt x="18509" y="3077630"/>
                </a:lnTo>
                <a:lnTo>
                  <a:pt x="14296" y="2957237"/>
                </a:lnTo>
                <a:cubicBezTo>
                  <a:pt x="15810" y="2916673"/>
                  <a:pt x="20256" y="2876185"/>
                  <a:pt x="27627" y="2835999"/>
                </a:cubicBezTo>
                <a:cubicBezTo>
                  <a:pt x="46226" y="2740756"/>
                  <a:pt x="37909" y="2645512"/>
                  <a:pt x="31105" y="2550269"/>
                </a:cubicBezTo>
                <a:cubicBezTo>
                  <a:pt x="12505" y="2288796"/>
                  <a:pt x="-10178" y="2027322"/>
                  <a:pt x="4945" y="1764959"/>
                </a:cubicBezTo>
                <a:cubicBezTo>
                  <a:pt x="8121" y="1708956"/>
                  <a:pt x="22031" y="1654350"/>
                  <a:pt x="27779" y="1598729"/>
                </a:cubicBezTo>
                <a:cubicBezTo>
                  <a:pt x="44564" y="1437069"/>
                  <a:pt x="24904" y="1276045"/>
                  <a:pt x="16890" y="1114767"/>
                </a:cubicBezTo>
                <a:cubicBezTo>
                  <a:pt x="5368" y="936281"/>
                  <a:pt x="7696" y="757351"/>
                  <a:pt x="23846" y="579120"/>
                </a:cubicBezTo>
                <a:cubicBezTo>
                  <a:pt x="33978" y="482353"/>
                  <a:pt x="37418" y="385459"/>
                  <a:pt x="36170" y="288533"/>
                </a:cubicBezTo>
                <a:close/>
              </a:path>
            </a:pathLst>
          </a:custGeom>
        </p:spPr>
      </p:pic>
      <p:pic>
        <p:nvPicPr>
          <p:cNvPr id="11" name="Picture 10" descr="Baby chicks at farm">
            <a:extLst>
              <a:ext uri="{FF2B5EF4-FFF2-40B4-BE49-F238E27FC236}">
                <a16:creationId xmlns:a16="http://schemas.microsoft.com/office/drawing/2014/main" id="{B1D8119F-2EA4-E824-8F23-1C6AC3A8F59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43" r="-1" b="-1"/>
          <a:stretch/>
        </p:blipFill>
        <p:spPr>
          <a:xfrm>
            <a:off x="-7" y="4363330"/>
            <a:ext cx="4024832" cy="2494677"/>
          </a:xfrm>
          <a:custGeom>
            <a:avLst/>
            <a:gdLst/>
            <a:ahLst/>
            <a:cxnLst/>
            <a:rect l="l" t="t" r="r" b="b"/>
            <a:pathLst>
              <a:path w="4024832" h="2494677">
                <a:moveTo>
                  <a:pt x="2448535" y="4"/>
                </a:moveTo>
                <a:cubicBezTo>
                  <a:pt x="2492951" y="-79"/>
                  <a:pt x="2537377" y="1187"/>
                  <a:pt x="2581803" y="4521"/>
                </a:cubicBezTo>
                <a:cubicBezTo>
                  <a:pt x="2731381" y="18188"/>
                  <a:pt x="2881655" y="21522"/>
                  <a:pt x="3031651" y="14521"/>
                </a:cubicBezTo>
                <a:cubicBezTo>
                  <a:pt x="3152186" y="5814"/>
                  <a:pt x="3273088" y="4294"/>
                  <a:pt x="3393788" y="9988"/>
                </a:cubicBezTo>
                <a:cubicBezTo>
                  <a:pt x="3506250" y="16788"/>
                  <a:pt x="3618712" y="23721"/>
                  <a:pt x="3731554" y="19722"/>
                </a:cubicBezTo>
                <a:cubicBezTo>
                  <a:pt x="3776488" y="18121"/>
                  <a:pt x="3820787" y="16121"/>
                  <a:pt x="3865341" y="13454"/>
                </a:cubicBezTo>
                <a:cubicBezTo>
                  <a:pt x="3906321" y="9821"/>
                  <a:pt x="3947412" y="8104"/>
                  <a:pt x="3988493" y="8304"/>
                </a:cubicBezTo>
                <a:lnTo>
                  <a:pt x="4007479" y="9284"/>
                </a:lnTo>
                <a:lnTo>
                  <a:pt x="4017609" y="231116"/>
                </a:lnTo>
                <a:cubicBezTo>
                  <a:pt x="4025352" y="353955"/>
                  <a:pt x="4021102" y="477123"/>
                  <a:pt x="4004907" y="599390"/>
                </a:cubicBezTo>
                <a:cubicBezTo>
                  <a:pt x="4002033" y="623708"/>
                  <a:pt x="4000861" y="648059"/>
                  <a:pt x="4000275" y="672425"/>
                </a:cubicBezTo>
                <a:lnTo>
                  <a:pt x="3999943" y="694238"/>
                </a:lnTo>
                <a:lnTo>
                  <a:pt x="3995708" y="737624"/>
                </a:lnTo>
                <a:lnTo>
                  <a:pt x="3999298" y="809943"/>
                </a:lnTo>
                <a:lnTo>
                  <a:pt x="3998921" y="817544"/>
                </a:lnTo>
                <a:lnTo>
                  <a:pt x="4004573" y="875460"/>
                </a:lnTo>
                <a:lnTo>
                  <a:pt x="4016380" y="1077132"/>
                </a:lnTo>
                <a:cubicBezTo>
                  <a:pt x="4017718" y="1164940"/>
                  <a:pt x="4015258" y="1252789"/>
                  <a:pt x="4008990" y="1340508"/>
                </a:cubicBezTo>
                <a:cubicBezTo>
                  <a:pt x="3999765" y="1502040"/>
                  <a:pt x="4009292" y="1663318"/>
                  <a:pt x="4020483" y="1824724"/>
                </a:cubicBezTo>
                <a:cubicBezTo>
                  <a:pt x="4033789" y="2016607"/>
                  <a:pt x="4012619" y="2208363"/>
                  <a:pt x="4009443" y="2400245"/>
                </a:cubicBezTo>
                <a:cubicBezTo>
                  <a:pt x="4009140" y="2417453"/>
                  <a:pt x="4010274" y="2434692"/>
                  <a:pt x="4011673" y="2451931"/>
                </a:cubicBezTo>
                <a:lnTo>
                  <a:pt x="4014832" y="2494677"/>
                </a:lnTo>
                <a:lnTo>
                  <a:pt x="0" y="2494677"/>
                </a:lnTo>
                <a:lnTo>
                  <a:pt x="0" y="12267"/>
                </a:lnTo>
                <a:lnTo>
                  <a:pt x="19934" y="15322"/>
                </a:lnTo>
                <a:cubicBezTo>
                  <a:pt x="85939" y="15322"/>
                  <a:pt x="151816" y="12521"/>
                  <a:pt x="217694" y="7988"/>
                </a:cubicBezTo>
                <a:cubicBezTo>
                  <a:pt x="361584" y="-159"/>
                  <a:pt x="505855" y="3228"/>
                  <a:pt x="649263" y="18121"/>
                </a:cubicBezTo>
                <a:cubicBezTo>
                  <a:pt x="750720" y="25975"/>
                  <a:pt x="852633" y="24722"/>
                  <a:pt x="953900" y="14388"/>
                </a:cubicBezTo>
                <a:cubicBezTo>
                  <a:pt x="1139728" y="-1747"/>
                  <a:pt x="1325176" y="11188"/>
                  <a:pt x="1510624" y="22122"/>
                </a:cubicBezTo>
                <a:cubicBezTo>
                  <a:pt x="1690233" y="32788"/>
                  <a:pt x="1869715" y="24921"/>
                  <a:pt x="2049324" y="17855"/>
                </a:cubicBezTo>
                <a:cubicBezTo>
                  <a:pt x="2182127" y="12655"/>
                  <a:pt x="2315286" y="254"/>
                  <a:pt x="2448535" y="4"/>
                </a:cubicBezTo>
                <a:close/>
              </a:path>
            </a:pathLst>
          </a:custGeom>
        </p:spPr>
      </p:pic>
      <p:pic>
        <p:nvPicPr>
          <p:cNvPr id="5" name="Picture 4" descr="Cows on a mountains pasture">
            <a:extLst>
              <a:ext uri="{FF2B5EF4-FFF2-40B4-BE49-F238E27FC236}">
                <a16:creationId xmlns:a16="http://schemas.microsoft.com/office/drawing/2014/main" id="{01B204C3-A937-2890-B05A-01B754DA871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84" r="2532" b="-1"/>
          <a:stretch/>
        </p:blipFill>
        <p:spPr>
          <a:xfrm>
            <a:off x="4236957" y="3258269"/>
            <a:ext cx="3277944" cy="3599733"/>
          </a:xfrm>
          <a:custGeom>
            <a:avLst/>
            <a:gdLst/>
            <a:ahLst/>
            <a:cxnLst/>
            <a:rect l="l" t="t" r="r" b="b"/>
            <a:pathLst>
              <a:path w="3277944" h="3599733">
                <a:moveTo>
                  <a:pt x="849129" y="498"/>
                </a:moveTo>
                <a:cubicBezTo>
                  <a:pt x="1014863" y="-3044"/>
                  <a:pt x="1181187" y="13085"/>
                  <a:pt x="1346868" y="24419"/>
                </a:cubicBezTo>
                <a:cubicBezTo>
                  <a:pt x="1520240" y="36367"/>
                  <a:pt x="1694134" y="38046"/>
                  <a:pt x="1867697" y="29457"/>
                </a:cubicBezTo>
                <a:cubicBezTo>
                  <a:pt x="1993458" y="23256"/>
                  <a:pt x="2118711" y="9049"/>
                  <a:pt x="2244980" y="12278"/>
                </a:cubicBezTo>
                <a:cubicBezTo>
                  <a:pt x="2427779" y="16928"/>
                  <a:pt x="2610450" y="23773"/>
                  <a:pt x="2793503" y="19124"/>
                </a:cubicBezTo>
                <a:cubicBezTo>
                  <a:pt x="2922790" y="15927"/>
                  <a:pt x="3052147" y="5174"/>
                  <a:pt x="3181362" y="11331"/>
                </a:cubicBezTo>
                <a:lnTo>
                  <a:pt x="3263481" y="19406"/>
                </a:lnTo>
                <a:lnTo>
                  <a:pt x="3263997" y="36369"/>
                </a:lnTo>
                <a:cubicBezTo>
                  <a:pt x="3275719" y="169645"/>
                  <a:pt x="3261703" y="303048"/>
                  <a:pt x="3255587" y="436449"/>
                </a:cubicBezTo>
                <a:cubicBezTo>
                  <a:pt x="3247432" y="611517"/>
                  <a:pt x="3234691" y="787093"/>
                  <a:pt x="3252912" y="961778"/>
                </a:cubicBezTo>
                <a:cubicBezTo>
                  <a:pt x="3267934" y="1127034"/>
                  <a:pt x="3269043" y="1293259"/>
                  <a:pt x="3256225" y="1458694"/>
                </a:cubicBezTo>
                <a:cubicBezTo>
                  <a:pt x="3247624" y="1582796"/>
                  <a:pt x="3249791" y="1707406"/>
                  <a:pt x="3262722" y="1831125"/>
                </a:cubicBezTo>
                <a:cubicBezTo>
                  <a:pt x="3277451" y="1954654"/>
                  <a:pt x="3281503" y="2079213"/>
                  <a:pt x="3274827" y="2203429"/>
                </a:cubicBezTo>
                <a:cubicBezTo>
                  <a:pt x="3262341" y="2402833"/>
                  <a:pt x="3259920" y="2602490"/>
                  <a:pt x="3261449" y="2802275"/>
                </a:cubicBezTo>
                <a:cubicBezTo>
                  <a:pt x="3262468" y="2938863"/>
                  <a:pt x="3265399" y="3075451"/>
                  <a:pt x="3259027" y="3211912"/>
                </a:cubicBezTo>
                <a:cubicBezTo>
                  <a:pt x="3255842" y="3281162"/>
                  <a:pt x="3252785" y="3350412"/>
                  <a:pt x="3252530" y="3419645"/>
                </a:cubicBezTo>
                <a:lnTo>
                  <a:pt x="3261481" y="3599733"/>
                </a:lnTo>
                <a:lnTo>
                  <a:pt x="25148" y="3599733"/>
                </a:lnTo>
                <a:lnTo>
                  <a:pt x="38817" y="3416947"/>
                </a:lnTo>
                <a:cubicBezTo>
                  <a:pt x="42268" y="3354064"/>
                  <a:pt x="44472" y="3291150"/>
                  <a:pt x="45432" y="3228206"/>
                </a:cubicBezTo>
                <a:cubicBezTo>
                  <a:pt x="48607" y="2984511"/>
                  <a:pt x="57228" y="2740308"/>
                  <a:pt x="30310" y="2497375"/>
                </a:cubicBezTo>
                <a:cubicBezTo>
                  <a:pt x="12014" y="2332795"/>
                  <a:pt x="19272" y="2168977"/>
                  <a:pt x="22599" y="2004525"/>
                </a:cubicBezTo>
                <a:cubicBezTo>
                  <a:pt x="26379" y="1819752"/>
                  <a:pt x="24565" y="1634854"/>
                  <a:pt x="24565" y="1450082"/>
                </a:cubicBezTo>
                <a:cubicBezTo>
                  <a:pt x="24262" y="1369697"/>
                  <a:pt x="29404" y="1289820"/>
                  <a:pt x="38174" y="1209815"/>
                </a:cubicBezTo>
                <a:cubicBezTo>
                  <a:pt x="50726" y="1093746"/>
                  <a:pt x="35604" y="978312"/>
                  <a:pt x="15491" y="864021"/>
                </a:cubicBezTo>
                <a:cubicBezTo>
                  <a:pt x="3576" y="784384"/>
                  <a:pt x="-1474" y="704126"/>
                  <a:pt x="370" y="623881"/>
                </a:cubicBezTo>
                <a:cubicBezTo>
                  <a:pt x="219" y="427807"/>
                  <a:pt x="10652" y="232114"/>
                  <a:pt x="29555" y="36548"/>
                </a:cubicBezTo>
                <a:lnTo>
                  <a:pt x="29995" y="11359"/>
                </a:lnTo>
                <a:lnTo>
                  <a:pt x="108946" y="11503"/>
                </a:lnTo>
                <a:cubicBezTo>
                  <a:pt x="300382" y="17315"/>
                  <a:pt x="490802" y="34236"/>
                  <a:pt x="683636" y="11503"/>
                </a:cubicBezTo>
                <a:cubicBezTo>
                  <a:pt x="738705" y="5045"/>
                  <a:pt x="793884" y="1679"/>
                  <a:pt x="849129" y="498"/>
                </a:cubicBezTo>
                <a:close/>
              </a:path>
            </a:pathLst>
          </a:custGeom>
        </p:spPr>
      </p:pic>
      <p:sp>
        <p:nvSpPr>
          <p:cNvPr id="18" name="sketch line">
            <a:extLst>
              <a:ext uri="{FF2B5EF4-FFF2-40B4-BE49-F238E27FC236}">
                <a16:creationId xmlns:a16="http://schemas.microsoft.com/office/drawing/2014/main" id="{6A0BE910-1808-4684-867B-1BCC8A46B0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48600" y="4383917"/>
            <a:ext cx="3383280" cy="18288"/>
          </a:xfrm>
          <a:custGeom>
            <a:avLst/>
            <a:gdLst>
              <a:gd name="connsiteX0" fmla="*/ 0 w 3383280"/>
              <a:gd name="connsiteY0" fmla="*/ 0 h 18288"/>
              <a:gd name="connsiteX1" fmla="*/ 676656 w 3383280"/>
              <a:gd name="connsiteY1" fmla="*/ 0 h 18288"/>
              <a:gd name="connsiteX2" fmla="*/ 1319479 w 3383280"/>
              <a:gd name="connsiteY2" fmla="*/ 0 h 18288"/>
              <a:gd name="connsiteX3" fmla="*/ 1962302 w 3383280"/>
              <a:gd name="connsiteY3" fmla="*/ 0 h 18288"/>
              <a:gd name="connsiteX4" fmla="*/ 2706624 w 3383280"/>
              <a:gd name="connsiteY4" fmla="*/ 0 h 18288"/>
              <a:gd name="connsiteX5" fmla="*/ 3383280 w 3383280"/>
              <a:gd name="connsiteY5" fmla="*/ 0 h 18288"/>
              <a:gd name="connsiteX6" fmla="*/ 3383280 w 3383280"/>
              <a:gd name="connsiteY6" fmla="*/ 18288 h 18288"/>
              <a:gd name="connsiteX7" fmla="*/ 2706624 w 3383280"/>
              <a:gd name="connsiteY7" fmla="*/ 18288 h 18288"/>
              <a:gd name="connsiteX8" fmla="*/ 2131466 w 3383280"/>
              <a:gd name="connsiteY8" fmla="*/ 18288 h 18288"/>
              <a:gd name="connsiteX9" fmla="*/ 1488643 w 3383280"/>
              <a:gd name="connsiteY9" fmla="*/ 18288 h 18288"/>
              <a:gd name="connsiteX10" fmla="*/ 845820 w 3383280"/>
              <a:gd name="connsiteY10" fmla="*/ 18288 h 18288"/>
              <a:gd name="connsiteX11" fmla="*/ 0 w 3383280"/>
              <a:gd name="connsiteY11" fmla="*/ 18288 h 18288"/>
              <a:gd name="connsiteX12" fmla="*/ 0 w 338328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383280" h="18288" fill="none" extrusionOk="0">
                <a:moveTo>
                  <a:pt x="0" y="0"/>
                </a:moveTo>
                <a:cubicBezTo>
                  <a:pt x="237173" y="2829"/>
                  <a:pt x="403433" y="9167"/>
                  <a:pt x="676656" y="0"/>
                </a:cubicBezTo>
                <a:cubicBezTo>
                  <a:pt x="949879" y="-9167"/>
                  <a:pt x="1103389" y="-19890"/>
                  <a:pt x="1319479" y="0"/>
                </a:cubicBezTo>
                <a:cubicBezTo>
                  <a:pt x="1535569" y="19890"/>
                  <a:pt x="1682672" y="-17352"/>
                  <a:pt x="1962302" y="0"/>
                </a:cubicBezTo>
                <a:cubicBezTo>
                  <a:pt x="2241932" y="17352"/>
                  <a:pt x="2522200" y="-30059"/>
                  <a:pt x="2706624" y="0"/>
                </a:cubicBezTo>
                <a:cubicBezTo>
                  <a:pt x="2891048" y="30059"/>
                  <a:pt x="3045365" y="-14656"/>
                  <a:pt x="3383280" y="0"/>
                </a:cubicBezTo>
                <a:cubicBezTo>
                  <a:pt x="3382846" y="7551"/>
                  <a:pt x="3382813" y="9822"/>
                  <a:pt x="3383280" y="18288"/>
                </a:cubicBezTo>
                <a:cubicBezTo>
                  <a:pt x="3053377" y="3328"/>
                  <a:pt x="2851947" y="-13486"/>
                  <a:pt x="2706624" y="18288"/>
                </a:cubicBezTo>
                <a:cubicBezTo>
                  <a:pt x="2561301" y="50062"/>
                  <a:pt x="2276448" y="-4069"/>
                  <a:pt x="2131466" y="18288"/>
                </a:cubicBezTo>
                <a:cubicBezTo>
                  <a:pt x="1986484" y="40645"/>
                  <a:pt x="1793482" y="35971"/>
                  <a:pt x="1488643" y="18288"/>
                </a:cubicBezTo>
                <a:cubicBezTo>
                  <a:pt x="1183804" y="605"/>
                  <a:pt x="1165655" y="13056"/>
                  <a:pt x="845820" y="18288"/>
                </a:cubicBezTo>
                <a:cubicBezTo>
                  <a:pt x="525985" y="23520"/>
                  <a:pt x="359281" y="20906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383280" h="18288" stroke="0" extrusionOk="0">
                <a:moveTo>
                  <a:pt x="0" y="0"/>
                </a:moveTo>
                <a:cubicBezTo>
                  <a:pt x="268344" y="9609"/>
                  <a:pt x="438266" y="25094"/>
                  <a:pt x="608990" y="0"/>
                </a:cubicBezTo>
                <a:cubicBezTo>
                  <a:pt x="779714" y="-25094"/>
                  <a:pt x="1051156" y="12077"/>
                  <a:pt x="1353312" y="0"/>
                </a:cubicBezTo>
                <a:cubicBezTo>
                  <a:pt x="1655468" y="-12077"/>
                  <a:pt x="1744944" y="15185"/>
                  <a:pt x="1928470" y="0"/>
                </a:cubicBezTo>
                <a:cubicBezTo>
                  <a:pt x="2111996" y="-15185"/>
                  <a:pt x="2262421" y="-9753"/>
                  <a:pt x="2503627" y="0"/>
                </a:cubicBezTo>
                <a:cubicBezTo>
                  <a:pt x="2744833" y="9753"/>
                  <a:pt x="3026048" y="-23784"/>
                  <a:pt x="3383280" y="0"/>
                </a:cubicBezTo>
                <a:cubicBezTo>
                  <a:pt x="3383198" y="4406"/>
                  <a:pt x="3383191" y="9982"/>
                  <a:pt x="3383280" y="18288"/>
                </a:cubicBezTo>
                <a:cubicBezTo>
                  <a:pt x="3162586" y="20850"/>
                  <a:pt x="2901132" y="28452"/>
                  <a:pt x="2740457" y="18288"/>
                </a:cubicBezTo>
                <a:cubicBezTo>
                  <a:pt x="2579782" y="8124"/>
                  <a:pt x="2388638" y="-13238"/>
                  <a:pt x="2097634" y="18288"/>
                </a:cubicBezTo>
                <a:cubicBezTo>
                  <a:pt x="1806630" y="49814"/>
                  <a:pt x="1687248" y="-8161"/>
                  <a:pt x="1454810" y="18288"/>
                </a:cubicBezTo>
                <a:cubicBezTo>
                  <a:pt x="1222372" y="44737"/>
                  <a:pt x="872924" y="37554"/>
                  <a:pt x="710489" y="18288"/>
                </a:cubicBezTo>
                <a:cubicBezTo>
                  <a:pt x="548054" y="-978"/>
                  <a:pt x="151263" y="49891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429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03" name="Rectangle 4102">
            <a:extLst>
              <a:ext uri="{FF2B5EF4-FFF2-40B4-BE49-F238E27FC236}">
                <a16:creationId xmlns:a16="http://schemas.microsoft.com/office/drawing/2014/main" id="{BA79A7CF-01AF-4178-9369-94E0C90EB0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DCABA2-5D0F-3367-BA9C-477E72275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36542" y="2023110"/>
            <a:ext cx="2987817" cy="284607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sz="3700" kern="1200" dirty="0">
                <a:solidFill>
                  <a:srgbClr val="0B4A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Your Pets Know Your Neighbors?</a:t>
            </a:r>
          </a:p>
        </p:txBody>
      </p:sp>
      <p:sp>
        <p:nvSpPr>
          <p:cNvPr id="4105" name="Rectangle 4104">
            <a:extLst>
              <a:ext uri="{FF2B5EF4-FFF2-40B4-BE49-F238E27FC236}">
                <a16:creationId xmlns:a16="http://schemas.microsoft.com/office/drawing/2014/main" id="{99413ED5-9ED4-4772-BCE4-2BCAE6B12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433973" y="-827233"/>
            <a:ext cx="1715478" cy="85834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07" name="Rectangle 4106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2085" y="664308"/>
            <a:ext cx="8082632" cy="56003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 descr="AHNow.org &amp; PHR.org">
            <a:extLst>
              <a:ext uri="{FF2B5EF4-FFF2-40B4-BE49-F238E27FC236}">
                <a16:creationId xmlns:a16="http://schemas.microsoft.com/office/drawing/2014/main" id="{B2EF82B2-7E5B-849D-2600-D3F0B12C58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36741" y="951467"/>
            <a:ext cx="4553131" cy="4553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9" name="Rectangle 4108">
            <a:extLst>
              <a:ext uri="{FF2B5EF4-FFF2-40B4-BE49-F238E27FC236}">
                <a16:creationId xmlns:a16="http://schemas.microsoft.com/office/drawing/2014/main" id="{90F533E9-6690-41A8-A372-4C6C622D0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950447" y="3392097"/>
            <a:ext cx="1719072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erson holding a dog&#10;&#10;Description automatically generated">
            <a:extLst>
              <a:ext uri="{FF2B5EF4-FFF2-40B4-BE49-F238E27FC236}">
                <a16:creationId xmlns:a16="http://schemas.microsoft.com/office/drawing/2014/main" id="{2724490C-FA51-7926-8018-22A9697170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218" y="951467"/>
            <a:ext cx="3378903" cy="4553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2614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241C8E-8889-DCEF-A311-93437FFB7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8368" y="4921823"/>
            <a:ext cx="4937937" cy="1147150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defTabSz="914400"/>
            <a:r>
              <a:rPr lang="en-US" sz="3700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Additional Resources (click on the icon)</a:t>
            </a:r>
          </a:p>
        </p:txBody>
      </p:sp>
      <p:sp>
        <p:nvSpPr>
          <p:cNvPr id="5139" name="Oval 5138">
            <a:extLst>
              <a:ext uri="{FF2B5EF4-FFF2-40B4-BE49-F238E27FC236}">
                <a16:creationId xmlns:a16="http://schemas.microsoft.com/office/drawing/2014/main" id="{C20267F5-D4E6-477A-A590-81F2ABD1B8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85109" y="2382976"/>
            <a:ext cx="1920240" cy="1920240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41" name="Freeform: Shape 5140">
            <a:extLst>
              <a:ext uri="{FF2B5EF4-FFF2-40B4-BE49-F238E27FC236}">
                <a16:creationId xmlns:a16="http://schemas.microsoft.com/office/drawing/2014/main" id="{F6E384F5-137A-40B1-97F0-694CC6ECD5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122218"/>
            <a:ext cx="3730752" cy="4735782"/>
          </a:xfrm>
          <a:custGeom>
            <a:avLst/>
            <a:gdLst>
              <a:gd name="connsiteX0" fmla="*/ 640080 w 3730752"/>
              <a:gd name="connsiteY0" fmla="*/ 0 h 4735782"/>
              <a:gd name="connsiteX1" fmla="*/ 3730752 w 3730752"/>
              <a:gd name="connsiteY1" fmla="*/ 3090672 h 4735782"/>
              <a:gd name="connsiteX2" fmla="*/ 3357725 w 3730752"/>
              <a:gd name="connsiteY2" fmla="*/ 4563870 h 4735782"/>
              <a:gd name="connsiteX3" fmla="*/ 3253285 w 3730752"/>
              <a:gd name="connsiteY3" fmla="*/ 4735782 h 4735782"/>
              <a:gd name="connsiteX4" fmla="*/ 0 w 3730752"/>
              <a:gd name="connsiteY4" fmla="*/ 4735782 h 4735782"/>
              <a:gd name="connsiteX5" fmla="*/ 0 w 3730752"/>
              <a:gd name="connsiteY5" fmla="*/ 67215 h 4735782"/>
              <a:gd name="connsiteX6" fmla="*/ 17202 w 3730752"/>
              <a:gd name="connsiteY6" fmla="*/ 62792 h 4735782"/>
              <a:gd name="connsiteX7" fmla="*/ 640080 w 3730752"/>
              <a:gd name="connsiteY7" fmla="*/ 0 h 4735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30752" h="4735782">
                <a:moveTo>
                  <a:pt x="640080" y="0"/>
                </a:moveTo>
                <a:cubicBezTo>
                  <a:pt x="2347011" y="0"/>
                  <a:pt x="3730752" y="1383741"/>
                  <a:pt x="3730752" y="3090672"/>
                </a:cubicBezTo>
                <a:cubicBezTo>
                  <a:pt x="3730752" y="3624088"/>
                  <a:pt x="3595621" y="4125943"/>
                  <a:pt x="3357725" y="4563870"/>
                </a:cubicBezTo>
                <a:lnTo>
                  <a:pt x="3253285" y="4735782"/>
                </a:lnTo>
                <a:lnTo>
                  <a:pt x="0" y="4735782"/>
                </a:lnTo>
                <a:lnTo>
                  <a:pt x="0" y="67215"/>
                </a:lnTo>
                <a:lnTo>
                  <a:pt x="17202" y="62792"/>
                </a:lnTo>
                <a:cubicBezTo>
                  <a:pt x="218397" y="21621"/>
                  <a:pt x="426714" y="0"/>
                  <a:pt x="64008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43" name="Freeform: Shape 5142">
            <a:extLst>
              <a:ext uri="{FF2B5EF4-FFF2-40B4-BE49-F238E27FC236}">
                <a16:creationId xmlns:a16="http://schemas.microsoft.com/office/drawing/2014/main" id="{9DBC4630-03DA-474F-BBCB-BA3AE6B317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1982" y="-4332"/>
            <a:ext cx="4242816" cy="2454158"/>
          </a:xfrm>
          <a:custGeom>
            <a:avLst/>
            <a:gdLst>
              <a:gd name="connsiteX0" fmla="*/ 28633 w 4242816"/>
              <a:gd name="connsiteY0" fmla="*/ 0 h 2454158"/>
              <a:gd name="connsiteX1" fmla="*/ 4214183 w 4242816"/>
              <a:gd name="connsiteY1" fmla="*/ 0 h 2454158"/>
              <a:gd name="connsiteX2" fmla="*/ 4231864 w 4242816"/>
              <a:gd name="connsiteY2" fmla="*/ 115848 h 2454158"/>
              <a:gd name="connsiteX3" fmla="*/ 4242816 w 4242816"/>
              <a:gd name="connsiteY3" fmla="*/ 332750 h 2454158"/>
              <a:gd name="connsiteX4" fmla="*/ 2121408 w 4242816"/>
              <a:gd name="connsiteY4" fmla="*/ 2454158 h 2454158"/>
              <a:gd name="connsiteX5" fmla="*/ 0 w 4242816"/>
              <a:gd name="connsiteY5" fmla="*/ 332750 h 2454158"/>
              <a:gd name="connsiteX6" fmla="*/ 10953 w 4242816"/>
              <a:gd name="connsiteY6" fmla="*/ 115848 h 2454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42816" h="2454158">
                <a:moveTo>
                  <a:pt x="28633" y="0"/>
                </a:moveTo>
                <a:lnTo>
                  <a:pt x="4214183" y="0"/>
                </a:lnTo>
                <a:lnTo>
                  <a:pt x="4231864" y="115848"/>
                </a:lnTo>
                <a:cubicBezTo>
                  <a:pt x="4239106" y="187164"/>
                  <a:pt x="4242816" y="259524"/>
                  <a:pt x="4242816" y="332750"/>
                </a:cubicBezTo>
                <a:cubicBezTo>
                  <a:pt x="4242816" y="1504371"/>
                  <a:pt x="3293029" y="2454158"/>
                  <a:pt x="2121408" y="2454158"/>
                </a:cubicBezTo>
                <a:cubicBezTo>
                  <a:pt x="949787" y="2454158"/>
                  <a:pt x="0" y="1504371"/>
                  <a:pt x="0" y="332750"/>
                </a:cubicBezTo>
                <a:cubicBezTo>
                  <a:pt x="0" y="259524"/>
                  <a:pt x="3710" y="187164"/>
                  <a:pt x="10953" y="115848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45" name="Freeform: Shape 5144">
            <a:extLst>
              <a:ext uri="{FF2B5EF4-FFF2-40B4-BE49-F238E27FC236}">
                <a16:creationId xmlns:a16="http://schemas.microsoft.com/office/drawing/2014/main" id="{DB6FE6A8-3E05-4C40-9190-B19BFD5244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46574" y="0"/>
            <a:ext cx="3913632" cy="2285234"/>
          </a:xfrm>
          <a:custGeom>
            <a:avLst/>
            <a:gdLst>
              <a:gd name="connsiteX0" fmla="*/ 29691 w 3913632"/>
              <a:gd name="connsiteY0" fmla="*/ 0 h 2285234"/>
              <a:gd name="connsiteX1" fmla="*/ 3883942 w 3913632"/>
              <a:gd name="connsiteY1" fmla="*/ 0 h 2285234"/>
              <a:gd name="connsiteX2" fmla="*/ 3903529 w 3913632"/>
              <a:gd name="connsiteY2" fmla="*/ 128345 h 2285234"/>
              <a:gd name="connsiteX3" fmla="*/ 3913632 w 3913632"/>
              <a:gd name="connsiteY3" fmla="*/ 328418 h 2285234"/>
              <a:gd name="connsiteX4" fmla="*/ 1956816 w 3913632"/>
              <a:gd name="connsiteY4" fmla="*/ 2285234 h 2285234"/>
              <a:gd name="connsiteX5" fmla="*/ 0 w 3913632"/>
              <a:gd name="connsiteY5" fmla="*/ 328418 h 2285234"/>
              <a:gd name="connsiteX6" fmla="*/ 10103 w 3913632"/>
              <a:gd name="connsiteY6" fmla="*/ 128345 h 2285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13632" h="2285234">
                <a:moveTo>
                  <a:pt x="29691" y="0"/>
                </a:moveTo>
                <a:lnTo>
                  <a:pt x="3883942" y="0"/>
                </a:lnTo>
                <a:lnTo>
                  <a:pt x="3903529" y="128345"/>
                </a:lnTo>
                <a:cubicBezTo>
                  <a:pt x="3910210" y="194127"/>
                  <a:pt x="3913632" y="260873"/>
                  <a:pt x="3913632" y="328418"/>
                </a:cubicBezTo>
                <a:cubicBezTo>
                  <a:pt x="3913632" y="1409138"/>
                  <a:pt x="3037536" y="2285234"/>
                  <a:pt x="1956816" y="2285234"/>
                </a:cubicBezTo>
                <a:cubicBezTo>
                  <a:pt x="876096" y="2285234"/>
                  <a:pt x="0" y="1409138"/>
                  <a:pt x="0" y="328418"/>
                </a:cubicBezTo>
                <a:cubicBezTo>
                  <a:pt x="0" y="260873"/>
                  <a:pt x="3422" y="194127"/>
                  <a:pt x="10103" y="128345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134" name="Picture 14" descr="Extension">
            <a:hlinkClick r:id="rId2"/>
            <a:extLst>
              <a:ext uri="{FF2B5EF4-FFF2-40B4-BE49-F238E27FC236}">
                <a16:creationId xmlns:a16="http://schemas.microsoft.com/office/drawing/2014/main" id="{473CD07B-96D1-8926-FCD3-4BA2D989D4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08519" y="252952"/>
            <a:ext cx="3622435" cy="805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47" name="Freeform: Shape 5146">
            <a:extLst>
              <a:ext uri="{FF2B5EF4-FFF2-40B4-BE49-F238E27FC236}">
                <a16:creationId xmlns:a16="http://schemas.microsoft.com/office/drawing/2014/main" id="{38315451-BA4E-4F56-BA8A-9CCCA5A0DC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2288331"/>
            <a:ext cx="3564638" cy="4569668"/>
          </a:xfrm>
          <a:custGeom>
            <a:avLst/>
            <a:gdLst>
              <a:gd name="connsiteX0" fmla="*/ 640080 w 3564638"/>
              <a:gd name="connsiteY0" fmla="*/ 0 h 4569668"/>
              <a:gd name="connsiteX1" fmla="*/ 3564638 w 3564638"/>
              <a:gd name="connsiteY1" fmla="*/ 2924558 h 4569668"/>
              <a:gd name="connsiteX2" fmla="*/ 3065170 w 3564638"/>
              <a:gd name="connsiteY2" fmla="*/ 4559707 h 4569668"/>
              <a:gd name="connsiteX3" fmla="*/ 3057720 w 3564638"/>
              <a:gd name="connsiteY3" fmla="*/ 4569668 h 4569668"/>
              <a:gd name="connsiteX4" fmla="*/ 0 w 3564638"/>
              <a:gd name="connsiteY4" fmla="*/ 4569668 h 4569668"/>
              <a:gd name="connsiteX5" fmla="*/ 0 w 3564638"/>
              <a:gd name="connsiteY5" fmla="*/ 72448 h 4569668"/>
              <a:gd name="connsiteX6" fmla="*/ 50679 w 3564638"/>
              <a:gd name="connsiteY6" fmla="*/ 59417 h 4569668"/>
              <a:gd name="connsiteX7" fmla="*/ 640080 w 3564638"/>
              <a:gd name="connsiteY7" fmla="*/ 0 h 4569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4638" h="4569668">
                <a:moveTo>
                  <a:pt x="640080" y="0"/>
                </a:moveTo>
                <a:cubicBezTo>
                  <a:pt x="2255269" y="0"/>
                  <a:pt x="3564638" y="1309369"/>
                  <a:pt x="3564638" y="2924558"/>
                </a:cubicBezTo>
                <a:cubicBezTo>
                  <a:pt x="3564638" y="3530254"/>
                  <a:pt x="3380508" y="4092944"/>
                  <a:pt x="3065170" y="4559707"/>
                </a:cubicBezTo>
                <a:lnTo>
                  <a:pt x="3057720" y="4569668"/>
                </a:lnTo>
                <a:lnTo>
                  <a:pt x="0" y="4569668"/>
                </a:lnTo>
                <a:lnTo>
                  <a:pt x="0" y="72448"/>
                </a:lnTo>
                <a:lnTo>
                  <a:pt x="50679" y="59417"/>
                </a:lnTo>
                <a:cubicBezTo>
                  <a:pt x="241061" y="20459"/>
                  <a:pt x="438181" y="0"/>
                  <a:pt x="64008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149" name="Freeform: Shape 5148">
            <a:extLst>
              <a:ext uri="{FF2B5EF4-FFF2-40B4-BE49-F238E27FC236}">
                <a16:creationId xmlns:a16="http://schemas.microsoft.com/office/drawing/2014/main" id="{5665E03E-3504-4366-BFC7-0CDEDC6370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49701" y="2547568"/>
            <a:ext cx="1591056" cy="1591056"/>
          </a:xfrm>
          <a:custGeom>
            <a:avLst/>
            <a:gdLst>
              <a:gd name="connsiteX0" fmla="*/ 795528 w 1591056"/>
              <a:gd name="connsiteY0" fmla="*/ 0 h 1591056"/>
              <a:gd name="connsiteX1" fmla="*/ 1591056 w 1591056"/>
              <a:gd name="connsiteY1" fmla="*/ 795528 h 1591056"/>
              <a:gd name="connsiteX2" fmla="*/ 795528 w 1591056"/>
              <a:gd name="connsiteY2" fmla="*/ 1591056 h 1591056"/>
              <a:gd name="connsiteX3" fmla="*/ 0 w 1591056"/>
              <a:gd name="connsiteY3" fmla="*/ 795528 h 1591056"/>
              <a:gd name="connsiteX4" fmla="*/ 795528 w 1591056"/>
              <a:gd name="connsiteY4" fmla="*/ 0 h 1591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1056" h="1591056">
                <a:moveTo>
                  <a:pt x="795528" y="0"/>
                </a:moveTo>
                <a:cubicBezTo>
                  <a:pt x="1234886" y="0"/>
                  <a:pt x="1591056" y="356170"/>
                  <a:pt x="1591056" y="795528"/>
                </a:cubicBezTo>
                <a:cubicBezTo>
                  <a:pt x="1591056" y="1234886"/>
                  <a:pt x="1234886" y="1591056"/>
                  <a:pt x="795528" y="1591056"/>
                </a:cubicBezTo>
                <a:cubicBezTo>
                  <a:pt x="356170" y="1591056"/>
                  <a:pt x="0" y="1234886"/>
                  <a:pt x="0" y="795528"/>
                </a:cubicBezTo>
                <a:cubicBezTo>
                  <a:pt x="0" y="356170"/>
                  <a:pt x="356170" y="0"/>
                  <a:pt x="795528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151" name="Oval 5150">
            <a:extLst>
              <a:ext uri="{FF2B5EF4-FFF2-40B4-BE49-F238E27FC236}">
                <a16:creationId xmlns:a16="http://schemas.microsoft.com/office/drawing/2014/main" id="{78418A25-6EAC-4140-BFE6-284E1925B5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29207" y="303879"/>
            <a:ext cx="3182112" cy="3182112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53" name="Freeform: Shape 5152">
            <a:extLst>
              <a:ext uri="{FF2B5EF4-FFF2-40B4-BE49-F238E27FC236}">
                <a16:creationId xmlns:a16="http://schemas.microsoft.com/office/drawing/2014/main" id="{A9A95DA0-8F7C-4AB7-B890-22075705D2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93799" y="468471"/>
            <a:ext cx="2852928" cy="2852928"/>
          </a:xfrm>
          <a:custGeom>
            <a:avLst/>
            <a:gdLst>
              <a:gd name="connsiteX0" fmla="*/ 1426464 w 2852928"/>
              <a:gd name="connsiteY0" fmla="*/ 0 h 2852928"/>
              <a:gd name="connsiteX1" fmla="*/ 2852928 w 2852928"/>
              <a:gd name="connsiteY1" fmla="*/ 1426464 h 2852928"/>
              <a:gd name="connsiteX2" fmla="*/ 1426464 w 2852928"/>
              <a:gd name="connsiteY2" fmla="*/ 2852928 h 2852928"/>
              <a:gd name="connsiteX3" fmla="*/ 0 w 2852928"/>
              <a:gd name="connsiteY3" fmla="*/ 1426464 h 2852928"/>
              <a:gd name="connsiteX4" fmla="*/ 1426464 w 2852928"/>
              <a:gd name="connsiteY4" fmla="*/ 0 h 2852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52928" h="2852928">
                <a:moveTo>
                  <a:pt x="1426464" y="0"/>
                </a:moveTo>
                <a:cubicBezTo>
                  <a:pt x="2214278" y="0"/>
                  <a:pt x="2852928" y="638650"/>
                  <a:pt x="2852928" y="1426464"/>
                </a:cubicBezTo>
                <a:cubicBezTo>
                  <a:pt x="2852928" y="2214278"/>
                  <a:pt x="2214278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126" name="Picture 6" descr="ASPCA - YouTube">
            <a:hlinkClick r:id="rId4"/>
            <a:extLst>
              <a:ext uri="{FF2B5EF4-FFF2-40B4-BE49-F238E27FC236}">
                <a16:creationId xmlns:a16="http://schemas.microsoft.com/office/drawing/2014/main" id="{B1D1E588-77E9-E070-A785-34D5A501DA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30915" y="1005587"/>
            <a:ext cx="1778697" cy="1778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55" name="Freeform: Shape 5154">
            <a:extLst>
              <a:ext uri="{FF2B5EF4-FFF2-40B4-BE49-F238E27FC236}">
                <a16:creationId xmlns:a16="http://schemas.microsoft.com/office/drawing/2014/main" id="{6B9D64DB-4D5C-4A91-B45F-F301E3174F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52568" y="-4332"/>
            <a:ext cx="3439432" cy="3550083"/>
          </a:xfrm>
          <a:custGeom>
            <a:avLst/>
            <a:gdLst>
              <a:gd name="connsiteX0" fmla="*/ 115336 w 3439432"/>
              <a:gd name="connsiteY0" fmla="*/ 0 h 3550083"/>
              <a:gd name="connsiteX1" fmla="*/ 3439432 w 3439432"/>
              <a:gd name="connsiteY1" fmla="*/ 0 h 3550083"/>
              <a:gd name="connsiteX2" fmla="*/ 3439432 w 3439432"/>
              <a:gd name="connsiteY2" fmla="*/ 3462762 h 3550083"/>
              <a:gd name="connsiteX3" fmla="*/ 3318024 w 3439432"/>
              <a:gd name="connsiteY3" fmla="*/ 3493980 h 3550083"/>
              <a:gd name="connsiteX4" fmla="*/ 2761488 w 3439432"/>
              <a:gd name="connsiteY4" fmla="*/ 3550083 h 3550083"/>
              <a:gd name="connsiteX5" fmla="*/ 0 w 3439432"/>
              <a:gd name="connsiteY5" fmla="*/ 788595 h 3550083"/>
              <a:gd name="connsiteX6" fmla="*/ 70713 w 3439432"/>
              <a:gd name="connsiteY6" fmla="*/ 164949 h 3550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39432" h="3550083">
                <a:moveTo>
                  <a:pt x="115336" y="0"/>
                </a:moveTo>
                <a:lnTo>
                  <a:pt x="3439432" y="0"/>
                </a:lnTo>
                <a:lnTo>
                  <a:pt x="3439432" y="3462762"/>
                </a:lnTo>
                <a:lnTo>
                  <a:pt x="3318024" y="3493980"/>
                </a:lnTo>
                <a:cubicBezTo>
                  <a:pt x="3138258" y="3530765"/>
                  <a:pt x="2952129" y="3550083"/>
                  <a:pt x="2761488" y="3550083"/>
                </a:cubicBezTo>
                <a:cubicBezTo>
                  <a:pt x="1236360" y="3550083"/>
                  <a:pt x="0" y="2313723"/>
                  <a:pt x="0" y="788595"/>
                </a:cubicBezTo>
                <a:cubicBezTo>
                  <a:pt x="0" y="574124"/>
                  <a:pt x="24450" y="365364"/>
                  <a:pt x="70713" y="164949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57" name="Freeform: Shape 5156">
            <a:extLst>
              <a:ext uri="{FF2B5EF4-FFF2-40B4-BE49-F238E27FC236}">
                <a16:creationId xmlns:a16="http://schemas.microsoft.com/office/drawing/2014/main" id="{E2193FF3-0731-4CB1-A0ED-1F3321A42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18761" y="-4331"/>
            <a:ext cx="3273238" cy="3383891"/>
          </a:xfrm>
          <a:custGeom>
            <a:avLst/>
            <a:gdLst>
              <a:gd name="connsiteX0" fmla="*/ 122841 w 3273238"/>
              <a:gd name="connsiteY0" fmla="*/ 0 h 3383891"/>
              <a:gd name="connsiteX1" fmla="*/ 3273238 w 3273238"/>
              <a:gd name="connsiteY1" fmla="*/ 0 h 3383891"/>
              <a:gd name="connsiteX2" fmla="*/ 3273238 w 3273238"/>
              <a:gd name="connsiteY2" fmla="*/ 3291335 h 3383891"/>
              <a:gd name="connsiteX3" fmla="*/ 3118338 w 3273238"/>
              <a:gd name="connsiteY3" fmla="*/ 3331164 h 3383891"/>
              <a:gd name="connsiteX4" fmla="*/ 2595295 w 3273238"/>
              <a:gd name="connsiteY4" fmla="*/ 3383891 h 3383891"/>
              <a:gd name="connsiteX5" fmla="*/ 0 w 3273238"/>
              <a:gd name="connsiteY5" fmla="*/ 788596 h 3383891"/>
              <a:gd name="connsiteX6" fmla="*/ 116679 w 3273238"/>
              <a:gd name="connsiteY6" fmla="*/ 16835 h 3383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73238" h="3383891">
                <a:moveTo>
                  <a:pt x="122841" y="0"/>
                </a:moveTo>
                <a:lnTo>
                  <a:pt x="3273238" y="0"/>
                </a:lnTo>
                <a:lnTo>
                  <a:pt x="3273238" y="3291335"/>
                </a:lnTo>
                <a:lnTo>
                  <a:pt x="3118338" y="3331164"/>
                </a:lnTo>
                <a:cubicBezTo>
                  <a:pt x="2949390" y="3365736"/>
                  <a:pt x="2774463" y="3383891"/>
                  <a:pt x="2595295" y="3383891"/>
                </a:cubicBezTo>
                <a:cubicBezTo>
                  <a:pt x="1161953" y="3383891"/>
                  <a:pt x="0" y="2221938"/>
                  <a:pt x="0" y="788596"/>
                </a:cubicBezTo>
                <a:cubicBezTo>
                  <a:pt x="0" y="519845"/>
                  <a:pt x="40850" y="260634"/>
                  <a:pt x="116679" y="16835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132" name="Picture 12" descr="City of Louisville, Colorado Government | Louisville CO">
            <a:hlinkClick r:id="rId6"/>
            <a:extLst>
              <a:ext uri="{FF2B5EF4-FFF2-40B4-BE49-F238E27FC236}">
                <a16:creationId xmlns:a16="http://schemas.microsoft.com/office/drawing/2014/main" id="{980A9264-0AF4-AA8B-0582-0989A9EB9E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1647" y="3560704"/>
            <a:ext cx="2531743" cy="2531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American Veterinary Medical Association (AVMA) | Schaumburg IL">
            <a:hlinkClick r:id="rId8"/>
            <a:extLst>
              <a:ext uri="{FF2B5EF4-FFF2-40B4-BE49-F238E27FC236}">
                <a16:creationId xmlns:a16="http://schemas.microsoft.com/office/drawing/2014/main" id="{58403E7B-1056-C908-7DD8-346399563D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02740" y="2771954"/>
            <a:ext cx="1053944" cy="1053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Ready logo">
            <a:hlinkClick r:id="rId10"/>
            <a:extLst>
              <a:ext uri="{FF2B5EF4-FFF2-40B4-BE49-F238E27FC236}">
                <a16:creationId xmlns:a16="http://schemas.microsoft.com/office/drawing/2014/main" id="{980F4AEA-CF5D-4AFA-806A-B02C3D7C40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845374" y="868926"/>
            <a:ext cx="2004832" cy="1142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59" name="Freeform: Shape 5158">
            <a:extLst>
              <a:ext uri="{FF2B5EF4-FFF2-40B4-BE49-F238E27FC236}">
                <a16:creationId xmlns:a16="http://schemas.microsoft.com/office/drawing/2014/main" id="{CB14CE1B-4BC5-4EF2-BE3D-05E4F580B3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99331" y="3907418"/>
            <a:ext cx="2992669" cy="2950582"/>
          </a:xfrm>
          <a:custGeom>
            <a:avLst/>
            <a:gdLst>
              <a:gd name="connsiteX0" fmla="*/ 2052140 w 2992669"/>
              <a:gd name="connsiteY0" fmla="*/ 0 h 2950582"/>
              <a:gd name="connsiteX1" fmla="*/ 2850926 w 2992669"/>
              <a:gd name="connsiteY1" fmla="*/ 161267 h 2950582"/>
              <a:gd name="connsiteX2" fmla="*/ 2992669 w 2992669"/>
              <a:gd name="connsiteY2" fmla="*/ 229549 h 2950582"/>
              <a:gd name="connsiteX3" fmla="*/ 2992669 w 2992669"/>
              <a:gd name="connsiteY3" fmla="*/ 2950582 h 2950582"/>
              <a:gd name="connsiteX4" fmla="*/ 209274 w 2992669"/>
              <a:gd name="connsiteY4" fmla="*/ 2950582 h 2950582"/>
              <a:gd name="connsiteX5" fmla="*/ 161267 w 2992669"/>
              <a:gd name="connsiteY5" fmla="*/ 2850926 h 2950582"/>
              <a:gd name="connsiteX6" fmla="*/ 0 w 2992669"/>
              <a:gd name="connsiteY6" fmla="*/ 2052140 h 2950582"/>
              <a:gd name="connsiteX7" fmla="*/ 2052140 w 2992669"/>
              <a:gd name="connsiteY7" fmla="*/ 0 h 2950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92669" h="2950582">
                <a:moveTo>
                  <a:pt x="2052140" y="0"/>
                </a:moveTo>
                <a:cubicBezTo>
                  <a:pt x="2335482" y="0"/>
                  <a:pt x="2605411" y="57424"/>
                  <a:pt x="2850926" y="161267"/>
                </a:cubicBezTo>
                <a:lnTo>
                  <a:pt x="2992669" y="229549"/>
                </a:lnTo>
                <a:lnTo>
                  <a:pt x="2992669" y="2950582"/>
                </a:lnTo>
                <a:lnTo>
                  <a:pt x="209274" y="2950582"/>
                </a:lnTo>
                <a:lnTo>
                  <a:pt x="161267" y="2850926"/>
                </a:lnTo>
                <a:cubicBezTo>
                  <a:pt x="57423" y="2605411"/>
                  <a:pt x="0" y="2335482"/>
                  <a:pt x="0" y="2052140"/>
                </a:cubicBezTo>
                <a:cubicBezTo>
                  <a:pt x="0" y="918774"/>
                  <a:pt x="918774" y="0"/>
                  <a:pt x="205214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61" name="Freeform: Shape 5160">
            <a:extLst>
              <a:ext uri="{FF2B5EF4-FFF2-40B4-BE49-F238E27FC236}">
                <a16:creationId xmlns:a16="http://schemas.microsoft.com/office/drawing/2014/main" id="{A1CCC4E2-0E38-41AA-A1C5-DBB0343871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63238" y="4071322"/>
            <a:ext cx="2828765" cy="2786678"/>
          </a:xfrm>
          <a:custGeom>
            <a:avLst/>
            <a:gdLst>
              <a:gd name="connsiteX0" fmla="*/ 1888236 w 2828765"/>
              <a:gd name="connsiteY0" fmla="*/ 0 h 2786678"/>
              <a:gd name="connsiteX1" fmla="*/ 2788281 w 2828765"/>
              <a:gd name="connsiteY1" fmla="*/ 227900 h 2786678"/>
              <a:gd name="connsiteX2" fmla="*/ 2828765 w 2828765"/>
              <a:gd name="connsiteY2" fmla="*/ 252495 h 2786678"/>
              <a:gd name="connsiteX3" fmla="*/ 2828765 w 2828765"/>
              <a:gd name="connsiteY3" fmla="*/ 2786678 h 2786678"/>
              <a:gd name="connsiteX4" fmla="*/ 227128 w 2828765"/>
              <a:gd name="connsiteY4" fmla="*/ 2786678 h 2786678"/>
              <a:gd name="connsiteX5" fmla="*/ 148387 w 2828765"/>
              <a:gd name="connsiteY5" fmla="*/ 2623223 h 2786678"/>
              <a:gd name="connsiteX6" fmla="*/ 0 w 2828765"/>
              <a:gd name="connsiteY6" fmla="*/ 1888236 h 2786678"/>
              <a:gd name="connsiteX7" fmla="*/ 1888236 w 2828765"/>
              <a:gd name="connsiteY7" fmla="*/ 0 h 2786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828765" h="2786678">
                <a:moveTo>
                  <a:pt x="1888236" y="0"/>
                </a:moveTo>
                <a:cubicBezTo>
                  <a:pt x="2214125" y="0"/>
                  <a:pt x="2520731" y="82558"/>
                  <a:pt x="2788281" y="227900"/>
                </a:cubicBezTo>
                <a:lnTo>
                  <a:pt x="2828765" y="252495"/>
                </a:lnTo>
                <a:lnTo>
                  <a:pt x="2828765" y="2786678"/>
                </a:lnTo>
                <a:lnTo>
                  <a:pt x="227128" y="2786678"/>
                </a:lnTo>
                <a:lnTo>
                  <a:pt x="148387" y="2623223"/>
                </a:lnTo>
                <a:cubicBezTo>
                  <a:pt x="52837" y="2397318"/>
                  <a:pt x="0" y="2148947"/>
                  <a:pt x="0" y="1888236"/>
                </a:cubicBezTo>
                <a:cubicBezTo>
                  <a:pt x="0" y="845392"/>
                  <a:pt x="845392" y="0"/>
                  <a:pt x="1888236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130" name="Picture 10" descr="Red Cross Womack">
            <a:hlinkClick r:id="rId12"/>
            <a:extLst>
              <a:ext uri="{FF2B5EF4-FFF2-40B4-BE49-F238E27FC236}">
                <a16:creationId xmlns:a16="http://schemas.microsoft.com/office/drawing/2014/main" id="{205C93EF-0CA2-6C67-89A6-F51699BF58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870925" y="5116639"/>
            <a:ext cx="2052346" cy="975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65301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67B95C-2648-1F82-9AB7-871895A2A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Metropolis" panose="00000500000000000000" pitchFamily="50" charset="0"/>
              </a:rPr>
              <a:t>Contact Us!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199DE1-C62D-261E-FCD0-5DEF04E957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srgbClr val="0B4A7B"/>
                </a:solidFill>
              </a:rPr>
              <a:t>Kiana Freeman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0A6B14-2A38-CB8F-E450-DB8D565445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305517" cy="3684588"/>
          </a:xfrm>
        </p:spPr>
        <p:txBody>
          <a:bodyPr>
            <a:normAutofit/>
          </a:bodyPr>
          <a:lstStyle/>
          <a:p>
            <a:r>
              <a:rPr lang="en-US" sz="3000" dirty="0">
                <a:solidFill>
                  <a:srgbClr val="0B4A7B"/>
                </a:solidFill>
              </a:rPr>
              <a:t>Email: </a:t>
            </a:r>
            <a:r>
              <a:rPr lang="en-US" sz="3000" dirty="0">
                <a:solidFill>
                  <a:srgbClr val="00853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kfreeman@louisvilleco.gov</a:t>
            </a:r>
            <a:endParaRPr lang="en-US" sz="3000" dirty="0">
              <a:solidFill>
                <a:srgbClr val="00853F"/>
              </a:solidFill>
            </a:endParaRPr>
          </a:p>
          <a:p>
            <a:r>
              <a:rPr lang="en-US" sz="3000" dirty="0">
                <a:solidFill>
                  <a:srgbClr val="0B4A7B"/>
                </a:solidFill>
              </a:rPr>
              <a:t>Phone: 720.990.3369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CC0AEFD-4E59-A9A9-665B-9D79ABAC25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62167" y="1694891"/>
            <a:ext cx="5183188" cy="823912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0B4A7B"/>
                </a:solidFill>
              </a:rPr>
              <a:t>David Crawford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BCE2C31-F0C7-CE58-CA83-72055BF071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62167" y="2522725"/>
            <a:ext cx="5183188" cy="3684588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0B4A7B"/>
                </a:solidFill>
              </a:rPr>
              <a:t>Email: </a:t>
            </a:r>
            <a:r>
              <a:rPr lang="en-US" sz="3200" dirty="0">
                <a:solidFill>
                  <a:srgbClr val="0B4A7B"/>
                </a:solidFill>
                <a:hlinkClick r:id="rId4"/>
              </a:rPr>
              <a:t>davidc@ahnow.org</a:t>
            </a:r>
            <a:r>
              <a:rPr lang="en-US" sz="3200" dirty="0">
                <a:solidFill>
                  <a:srgbClr val="0B4A7B"/>
                </a:solidFill>
              </a:rPr>
              <a:t> </a:t>
            </a:r>
            <a:endParaRPr lang="en-US" sz="3200" dirty="0">
              <a:solidFill>
                <a:srgbClr val="00853F"/>
              </a:solidFill>
            </a:endParaRPr>
          </a:p>
          <a:p>
            <a:r>
              <a:rPr lang="en-US" sz="3200" dirty="0">
                <a:solidFill>
                  <a:srgbClr val="0B4A7B"/>
                </a:solidFill>
              </a:rPr>
              <a:t>Phone: 303-324-5861</a:t>
            </a:r>
          </a:p>
        </p:txBody>
      </p:sp>
      <p:pic>
        <p:nvPicPr>
          <p:cNvPr id="10" name="Graphic 9" descr="Speaker phone with solid fill">
            <a:extLst>
              <a:ext uri="{FF2B5EF4-FFF2-40B4-BE49-F238E27FC236}">
                <a16:creationId xmlns:a16="http://schemas.microsoft.com/office/drawing/2014/main" id="{EA8D62C7-CAC6-725B-5ED2-9165625AC6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128247" y="502024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1284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DFE52C-42A2-46E1-48C1-6B844BF4C1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4056" y="400208"/>
            <a:ext cx="3935505" cy="1325563"/>
          </a:xfrm>
        </p:spPr>
        <p:txBody>
          <a:bodyPr>
            <a:noAutofit/>
          </a:bodyPr>
          <a:lstStyle/>
          <a:p>
            <a:pPr algn="ctr"/>
            <a:r>
              <a:rPr lang="en-US" sz="5400" dirty="0">
                <a:latin typeface="Metropolis Light" panose="00000400000000000000" pitchFamily="50" charset="0"/>
              </a:rPr>
              <a:t>Questions?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C7A35229-9B81-6705-305D-91206055DB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33" b="12833"/>
          <a:stretch/>
        </p:blipFill>
        <p:spPr bwMode="auto">
          <a:xfrm>
            <a:off x="4290059" y="1417320"/>
            <a:ext cx="5143500" cy="485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31287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EB68627D-B4C3-7CC0-15F0-86143A0E27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9082" y="2581071"/>
            <a:ext cx="1712919" cy="20159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80E62C5-F081-4F43-9871-5A78773010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latin typeface="Metropolis" panose="00000500000000000000" pitchFamily="50" charset="0"/>
              </a:rPr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9D524E-DDB4-45C9-BFB1-6EC1622A94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88374"/>
            <a:ext cx="10515600" cy="468858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27965" indent="-227965"/>
            <a:r>
              <a:rPr lang="en-US" sz="3600" dirty="0">
                <a:solidFill>
                  <a:srgbClr val="0B4A7B"/>
                </a:solidFill>
                <a:ea typeface="Roboto"/>
              </a:rPr>
              <a:t>Introduction</a:t>
            </a:r>
          </a:p>
          <a:p>
            <a:pPr marL="227965" indent="-227965"/>
            <a:r>
              <a:rPr lang="en-US" sz="3600" dirty="0">
                <a:solidFill>
                  <a:srgbClr val="0B4A7B"/>
                </a:solidFill>
                <a:ea typeface="Roboto"/>
              </a:rPr>
              <a:t>Pet Preparedness Tips</a:t>
            </a:r>
            <a:endParaRPr lang="en-US" sz="3600" dirty="0">
              <a:solidFill>
                <a:srgbClr val="0B4A7B"/>
              </a:solidFill>
            </a:endParaRPr>
          </a:p>
          <a:p>
            <a:pPr marL="227965" indent="-227965"/>
            <a:r>
              <a:rPr lang="en-US" sz="3600" dirty="0">
                <a:solidFill>
                  <a:srgbClr val="0B4A7B"/>
                </a:solidFill>
                <a:ea typeface="Roboto"/>
              </a:rPr>
              <a:t>Grab List</a:t>
            </a:r>
          </a:p>
          <a:p>
            <a:pPr marL="227965" indent="-227965"/>
            <a:r>
              <a:rPr lang="en-US" sz="3600" dirty="0" err="1">
                <a:solidFill>
                  <a:srgbClr val="0B4A7B"/>
                </a:solidFill>
                <a:ea typeface="Roboto"/>
              </a:rPr>
              <a:t>PHaR</a:t>
            </a:r>
            <a:endParaRPr lang="en-US" sz="3600" dirty="0">
              <a:solidFill>
                <a:srgbClr val="0B4A7B"/>
              </a:solidFill>
              <a:ea typeface="Roboto"/>
            </a:endParaRPr>
          </a:p>
          <a:p>
            <a:pPr marL="227965" indent="-227965"/>
            <a:r>
              <a:rPr lang="en-US" sz="3600" dirty="0">
                <a:solidFill>
                  <a:srgbClr val="0B4A7B"/>
                </a:solidFill>
                <a:ea typeface="Roboto"/>
              </a:rPr>
              <a:t>Q&amp;A</a:t>
            </a:r>
            <a:endParaRPr lang="en-US" sz="3600" dirty="0">
              <a:solidFill>
                <a:srgbClr val="0B4A7B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5C20198-5829-EF5B-4475-321FE0CD16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7697" y="663933"/>
            <a:ext cx="2505425" cy="241016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FFF32C2-D92B-6ECF-6E88-9C34271E41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43122" y="681037"/>
            <a:ext cx="2143424" cy="172426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D1B9D62-C4A5-E58B-0144-749956D06B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29059" y="2970769"/>
            <a:ext cx="1997572" cy="162627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0F8DA26-F240-68D8-1137-05003C0F952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0481" t="18749"/>
          <a:stretch/>
        </p:blipFill>
        <p:spPr>
          <a:xfrm>
            <a:off x="8971695" y="2261366"/>
            <a:ext cx="2302545" cy="162545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FB29641-7117-4385-0B08-9BDCAF5A1C6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6002" b="15532"/>
          <a:stretch/>
        </p:blipFill>
        <p:spPr>
          <a:xfrm>
            <a:off x="5222197" y="4758704"/>
            <a:ext cx="2104434" cy="132556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ACC0D6E-0D96-514C-F9FC-9788A358285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12972" y="4329671"/>
            <a:ext cx="1840836" cy="1840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731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D2C2FB-1A42-874F-A3BA-D638FB0F94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Virtual House Keeping Items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57893E-8EB0-91E7-5554-85E05923DA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0B4A7B"/>
                </a:solidFill>
              </a:rPr>
              <a:t>This webinar will be recorded. </a:t>
            </a:r>
          </a:p>
          <a:p>
            <a:r>
              <a:rPr lang="en-US" dirty="0">
                <a:solidFill>
                  <a:srgbClr val="0B4A7B"/>
                </a:solidFill>
              </a:rPr>
              <a:t>All participants will be muted. </a:t>
            </a:r>
          </a:p>
          <a:p>
            <a:r>
              <a:rPr lang="en-US" dirty="0">
                <a:solidFill>
                  <a:srgbClr val="0B4A7B"/>
                </a:solidFill>
              </a:rPr>
              <a:t>If you have a question, please add it to the chat or wait until the Q&amp;A part of the webinar. </a:t>
            </a:r>
          </a:p>
          <a:p>
            <a:r>
              <a:rPr lang="en-US" dirty="0">
                <a:solidFill>
                  <a:srgbClr val="0B4A7B"/>
                </a:solidFill>
              </a:rPr>
              <a:t>Please be respectful of the audience and presenters. </a:t>
            </a:r>
          </a:p>
          <a:p>
            <a:r>
              <a:rPr lang="en-US" dirty="0">
                <a:solidFill>
                  <a:srgbClr val="0B4A7B"/>
                </a:solidFill>
              </a:rPr>
              <a:t>All content will be shared after the webinar via email and on the City of Louisville website. </a:t>
            </a:r>
          </a:p>
        </p:txBody>
      </p:sp>
    </p:spTree>
    <p:extLst>
      <p:ext uri="{BB962C8B-B14F-4D97-AF65-F5344CB8AC3E}">
        <p14:creationId xmlns:p14="http://schemas.microsoft.com/office/powerpoint/2010/main" val="28049498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0F9E7B-B87B-4239-D2DD-F16DD15BE7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Metropolis" panose="00000500000000000000" pitchFamily="50" charset="0"/>
              </a:rPr>
              <a:t>Introductions</a:t>
            </a: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0999CAB9-08E9-59F4-1638-D0790521877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0785181"/>
              </p:ext>
            </p:extLst>
          </p:nvPr>
        </p:nvGraphicFramePr>
        <p:xfrm>
          <a:off x="484909" y="1349019"/>
          <a:ext cx="11695857" cy="49963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825113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4A31CA-7896-FFC2-1F90-AF812B9E1B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 Black"/>
              </a:rPr>
              <a:t>Staying Informed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929B8E-40C7-EBD2-7134-2D56F3924F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76859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27965" indent="-227965"/>
            <a:r>
              <a:rPr lang="en-US" sz="3600" dirty="0">
                <a:solidFill>
                  <a:srgbClr val="0B4A7B"/>
                </a:solidFill>
              </a:rPr>
              <a:t>Sign up for emergency notifications</a:t>
            </a:r>
          </a:p>
          <a:p>
            <a:pPr marL="685142" lvl="1" indent="-227965"/>
            <a:r>
              <a:rPr lang="en-US" sz="3200" b="1" dirty="0" err="1">
                <a:solidFill>
                  <a:srgbClr val="0B4A7B"/>
                </a:solidFill>
              </a:rPr>
              <a:t>BOCOAlert</a:t>
            </a:r>
            <a:r>
              <a:rPr lang="en-US" sz="3200" b="1" dirty="0">
                <a:solidFill>
                  <a:srgbClr val="0B4A7B"/>
                </a:solidFill>
              </a:rPr>
              <a:t> &amp; </a:t>
            </a:r>
            <a:r>
              <a:rPr lang="en-US" sz="3200" b="1" dirty="0" err="1">
                <a:solidFill>
                  <a:srgbClr val="0B4A7B"/>
                </a:solidFill>
              </a:rPr>
              <a:t>Reachwell</a:t>
            </a:r>
            <a:endParaRPr lang="en-US" sz="3200" b="1" dirty="0">
              <a:solidFill>
                <a:srgbClr val="0B4A7B"/>
              </a:solidFill>
            </a:endParaRPr>
          </a:p>
          <a:p>
            <a:pPr marL="227965" indent="-227965"/>
            <a:r>
              <a:rPr lang="en-US" sz="3600" dirty="0">
                <a:solidFill>
                  <a:srgbClr val="0B4A7B"/>
                </a:solidFill>
              </a:rPr>
              <a:t>Weather Applications </a:t>
            </a:r>
          </a:p>
          <a:p>
            <a:pPr marL="227965" indent="-227965"/>
            <a:r>
              <a:rPr lang="en-US" sz="3600" dirty="0">
                <a:solidFill>
                  <a:srgbClr val="0B4A7B"/>
                </a:solidFill>
              </a:rPr>
              <a:t>Preparedness Applications</a:t>
            </a:r>
          </a:p>
        </p:txBody>
      </p:sp>
      <p:pic>
        <p:nvPicPr>
          <p:cNvPr id="1026" name="Picture 2" descr="[Boulder - 911 Emergency &amp; Opt In] Member Portal banner">
            <a:extLst>
              <a:ext uri="{FF2B5EF4-FFF2-40B4-BE49-F238E27FC236}">
                <a16:creationId xmlns:a16="http://schemas.microsoft.com/office/drawing/2014/main" id="{3CC83022-CC65-2840-AE17-30DDD77330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256"/>
          <a:stretch/>
        </p:blipFill>
        <p:spPr bwMode="auto">
          <a:xfrm>
            <a:off x="8634831" y="3635787"/>
            <a:ext cx="3073717" cy="2170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achWell">
            <a:extLst>
              <a:ext uri="{FF2B5EF4-FFF2-40B4-BE49-F238E27FC236}">
                <a16:creationId xmlns:a16="http://schemas.microsoft.com/office/drawing/2014/main" id="{3D3DB15A-2E85-8E3F-A756-3703F80330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0607" y="1356772"/>
            <a:ext cx="2702167" cy="196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33088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7" name="Google Shape;127;p12"/>
          <p:cNvCxnSpPr/>
          <p:nvPr/>
        </p:nvCxnSpPr>
        <p:spPr>
          <a:xfrm>
            <a:off x="0" y="0"/>
            <a:ext cx="1219200" cy="0"/>
          </a:xfrm>
          <a:prstGeom prst="straightConnector1">
            <a:avLst/>
          </a:prstGeom>
          <a:noFill/>
          <a:ln w="9525" cap="flat" cmpd="sng">
            <a:solidFill>
              <a:srgbClr val="FBFFF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28" name="Google Shape;128;p12"/>
          <p:cNvSpPr txBox="1">
            <a:spLocks noGrp="1"/>
          </p:cNvSpPr>
          <p:nvPr>
            <p:ph type="title"/>
          </p:nvPr>
        </p:nvSpPr>
        <p:spPr>
          <a:xfrm>
            <a:off x="609601" y="332652"/>
            <a:ext cx="5904479" cy="1208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-US" dirty="0">
                <a:solidFill>
                  <a:srgbClr val="0B4A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Everbridge/BOCOALERTS </a:t>
            </a:r>
            <a:br>
              <a:rPr lang="en-US" dirty="0">
                <a:solidFill>
                  <a:srgbClr val="0B4A7B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solidFill>
                  <a:srgbClr val="0B4A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Opt-In Alerts</a:t>
            </a:r>
            <a:endParaRPr dirty="0">
              <a:solidFill>
                <a:srgbClr val="0B4A7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9" name="Google Shape;129;p12"/>
          <p:cNvSpPr txBox="1">
            <a:spLocks noGrp="1"/>
          </p:cNvSpPr>
          <p:nvPr>
            <p:ph type="body" idx="1"/>
          </p:nvPr>
        </p:nvSpPr>
        <p:spPr>
          <a:xfrm>
            <a:off x="746559" y="1427081"/>
            <a:ext cx="5071311" cy="32754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380990" indent="-380990"/>
            <a:r>
              <a:rPr lang="en-US" sz="2400" dirty="0">
                <a:solidFill>
                  <a:srgbClr val="0B4A7B"/>
                </a:solidFill>
              </a:rPr>
              <a:t>Types of Alerting</a:t>
            </a:r>
            <a:endParaRPr lang="en-US" dirty="0">
              <a:solidFill>
                <a:srgbClr val="0B4A7B"/>
              </a:solidFill>
            </a:endParaRPr>
          </a:p>
          <a:p>
            <a:pPr marL="990575" lvl="1" indent="-380990"/>
            <a:r>
              <a:rPr lang="en-US" sz="2400" dirty="0">
                <a:solidFill>
                  <a:srgbClr val="0B4A7B"/>
                </a:solidFill>
              </a:rPr>
              <a:t>Call</a:t>
            </a:r>
            <a:endParaRPr lang="en-US" dirty="0">
              <a:solidFill>
                <a:srgbClr val="0B4A7B"/>
              </a:solidFill>
            </a:endParaRPr>
          </a:p>
          <a:p>
            <a:pPr marL="990575" lvl="1" indent="-380990"/>
            <a:r>
              <a:rPr lang="en-US" sz="2400" dirty="0">
                <a:solidFill>
                  <a:srgbClr val="0B4A7B"/>
                </a:solidFill>
              </a:rPr>
              <a:t>Text</a:t>
            </a:r>
            <a:endParaRPr lang="en-US" dirty="0">
              <a:solidFill>
                <a:srgbClr val="0B4A7B"/>
              </a:solidFill>
            </a:endParaRPr>
          </a:p>
          <a:p>
            <a:pPr marL="990575" lvl="1" indent="-380990"/>
            <a:r>
              <a:rPr lang="en-US" sz="2400" dirty="0">
                <a:solidFill>
                  <a:srgbClr val="0B4A7B"/>
                </a:solidFill>
              </a:rPr>
              <a:t>E-mail</a:t>
            </a:r>
            <a:endParaRPr lang="en-US" dirty="0">
              <a:solidFill>
                <a:srgbClr val="0B4A7B"/>
              </a:solidFill>
            </a:endParaRPr>
          </a:p>
          <a:p>
            <a:pPr marL="380990" indent="-380990"/>
            <a:r>
              <a:rPr lang="en-US" sz="2400" dirty="0">
                <a:solidFill>
                  <a:srgbClr val="0B4A7B"/>
                </a:solidFill>
              </a:rPr>
              <a:t>Manage your account</a:t>
            </a:r>
            <a:endParaRPr lang="en-US" dirty="0">
              <a:solidFill>
                <a:srgbClr val="0B4A7B"/>
              </a:solidFill>
            </a:endParaRPr>
          </a:p>
          <a:p>
            <a:pPr marL="990575" lvl="1" indent="-380990"/>
            <a:r>
              <a:rPr lang="en-US" sz="2400" dirty="0">
                <a:solidFill>
                  <a:srgbClr val="0B4A7B"/>
                </a:solidFill>
              </a:rPr>
              <a:t>Add up to </a:t>
            </a:r>
            <a:r>
              <a:rPr lang="en-US" sz="2400" b="1" u="sng" dirty="0">
                <a:solidFill>
                  <a:srgbClr val="0B4A7B"/>
                </a:solidFill>
              </a:rPr>
              <a:t>5</a:t>
            </a:r>
            <a:r>
              <a:rPr lang="en-US" sz="2400" dirty="0">
                <a:solidFill>
                  <a:srgbClr val="0B4A7B"/>
                </a:solidFill>
              </a:rPr>
              <a:t> addresses</a:t>
            </a:r>
            <a:endParaRPr lang="en-US" dirty="0">
              <a:solidFill>
                <a:srgbClr val="0B4A7B"/>
              </a:solidFill>
            </a:endParaRPr>
          </a:p>
          <a:p>
            <a:pPr marL="609585" lvl="1" indent="0">
              <a:buNone/>
            </a:pPr>
            <a:endParaRPr lang="en-US" sz="2400" dirty="0">
              <a:solidFill>
                <a:srgbClr val="193441"/>
              </a:solidFill>
            </a:endParaRPr>
          </a:p>
          <a:p>
            <a:pPr marL="990575" lvl="1" indent="-245527">
              <a:buNone/>
            </a:pPr>
            <a:endParaRPr sz="2400" dirty="0">
              <a:solidFill>
                <a:srgbClr val="193441"/>
              </a:solidFill>
            </a:endParaRPr>
          </a:p>
        </p:txBody>
      </p:sp>
      <p:sp>
        <p:nvSpPr>
          <p:cNvPr id="130" name="Google Shape;130;p12"/>
          <p:cNvSpPr txBox="1">
            <a:spLocks noGrp="1"/>
          </p:cNvSpPr>
          <p:nvPr>
            <p:ph type="body" idx="2"/>
          </p:nvPr>
        </p:nvSpPr>
        <p:spPr>
          <a:xfrm>
            <a:off x="827960" y="5192933"/>
            <a:ext cx="4851200" cy="1208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>
              <a:buNone/>
            </a:pPr>
            <a:r>
              <a:rPr lang="en-US"/>
              <a:t>And the most impotant thing: the audience won’t miss the point of your presentation</a:t>
            </a:r>
            <a:endParaRPr/>
          </a:p>
        </p:txBody>
      </p:sp>
      <p:sp>
        <p:nvSpPr>
          <p:cNvPr id="131" name="Google Shape;131;p12"/>
          <p:cNvSpPr/>
          <p:nvPr/>
        </p:nvSpPr>
        <p:spPr>
          <a:xfrm>
            <a:off x="329974" y="4273297"/>
            <a:ext cx="5904479" cy="154477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r>
              <a:rPr lang="en-US" sz="2400" dirty="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You will only get notifications for impacted areas near one of the addresses affiliated with your account.</a:t>
            </a:r>
            <a:endParaRPr sz="2400" dirty="0"/>
          </a:p>
        </p:txBody>
      </p:sp>
      <p:pic>
        <p:nvPicPr>
          <p:cNvPr id="2" name="Picture 2" descr="[Boulder - 911 Emergency &amp; Opt In] Member Portal banner">
            <a:extLst>
              <a:ext uri="{FF2B5EF4-FFF2-40B4-BE49-F238E27FC236}">
                <a16:creationId xmlns:a16="http://schemas.microsoft.com/office/drawing/2014/main" id="{5AAF94D3-01E2-AB75-AC46-BF2BC9A84F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256"/>
          <a:stretch/>
        </p:blipFill>
        <p:spPr bwMode="auto">
          <a:xfrm>
            <a:off x="7507945" y="894140"/>
            <a:ext cx="3073717" cy="2170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240D129-2C2D-D398-23A9-08D3381188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7453" y="3147617"/>
            <a:ext cx="2374703" cy="2619518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2a6fff64b37_1_0"/>
          <p:cNvSpPr txBox="1">
            <a:spLocks noGrp="1"/>
          </p:cNvSpPr>
          <p:nvPr>
            <p:ph type="title"/>
          </p:nvPr>
        </p:nvSpPr>
        <p:spPr>
          <a:xfrm>
            <a:off x="2895666" y="788682"/>
            <a:ext cx="7231314" cy="1208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>
              <a:buSzPts val="2600"/>
            </a:pPr>
            <a:r>
              <a:rPr lang="en-US" dirty="0"/>
              <a:t>Scan to sign-up, or visit www.BOCOalert.org</a:t>
            </a:r>
            <a:endParaRPr dirty="0"/>
          </a:p>
        </p:txBody>
      </p:sp>
      <p:pic>
        <p:nvPicPr>
          <p:cNvPr id="138" name="Google Shape;138;g2a6fff64b37_1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19538" y="2596155"/>
            <a:ext cx="3352923" cy="32730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3"/>
          <p:cNvSpPr txBox="1">
            <a:spLocks noGrp="1"/>
          </p:cNvSpPr>
          <p:nvPr>
            <p:ph type="title"/>
          </p:nvPr>
        </p:nvSpPr>
        <p:spPr>
          <a:xfrm>
            <a:off x="665159" y="1518675"/>
            <a:ext cx="10780283" cy="1208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-US" dirty="0" err="1">
                <a:solidFill>
                  <a:srgbClr val="0B4A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ReachWell</a:t>
            </a:r>
            <a:r>
              <a:rPr lang="en-US" dirty="0">
                <a:solidFill>
                  <a:srgbClr val="0B4A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Translation App</a:t>
            </a:r>
            <a:endParaRPr dirty="0">
              <a:solidFill>
                <a:srgbClr val="0B4A7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5" name="Google Shape;145;p13"/>
          <p:cNvSpPr txBox="1">
            <a:spLocks noGrp="1"/>
          </p:cNvSpPr>
          <p:nvPr>
            <p:ph type="body" idx="1"/>
          </p:nvPr>
        </p:nvSpPr>
        <p:spPr>
          <a:xfrm>
            <a:off x="746559" y="2225875"/>
            <a:ext cx="5022698" cy="2967059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380990" indent="-380990"/>
            <a:r>
              <a:rPr lang="en-US" sz="2800" dirty="0">
                <a:solidFill>
                  <a:srgbClr val="0B4A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Phone app</a:t>
            </a:r>
            <a:endParaRPr sz="2800" dirty="0">
              <a:solidFill>
                <a:srgbClr val="0B4A7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90575" lvl="1" indent="-380990"/>
            <a:r>
              <a:rPr lang="en-US" sz="2800" dirty="0">
                <a:solidFill>
                  <a:srgbClr val="0B4A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Download, then search for BOCO Alert</a:t>
            </a:r>
            <a:endParaRPr sz="2800" dirty="0">
              <a:solidFill>
                <a:srgbClr val="0B4A7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80990" indent="-380990"/>
            <a:r>
              <a:rPr lang="en-US" sz="2800" dirty="0">
                <a:solidFill>
                  <a:srgbClr val="0B4A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Provides alerts in over 100 languages</a:t>
            </a:r>
            <a:endParaRPr sz="2800" dirty="0">
              <a:solidFill>
                <a:srgbClr val="0B4A7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7" name="Google Shape;147;p13" descr="Graphical user interface, application, Teams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266039" y="546542"/>
            <a:ext cx="2656420" cy="57491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13" descr="Graphical user interface, text, application, chat or text messag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b="2409"/>
          <a:stretch/>
        </p:blipFill>
        <p:spPr>
          <a:xfrm>
            <a:off x="6422745" y="546540"/>
            <a:ext cx="2721980" cy="57491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2a6fff64b37_1_7"/>
          <p:cNvSpPr txBox="1">
            <a:spLocks noGrp="1"/>
          </p:cNvSpPr>
          <p:nvPr>
            <p:ph type="title"/>
          </p:nvPr>
        </p:nvSpPr>
        <p:spPr>
          <a:xfrm>
            <a:off x="3250000" y="678243"/>
            <a:ext cx="5692000" cy="1208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>
              <a:buSzPts val="2600"/>
            </a:pPr>
            <a:r>
              <a:rPr lang="en-US" dirty="0"/>
              <a:t>Scan to download the </a:t>
            </a:r>
            <a:r>
              <a:rPr lang="en-US" dirty="0" err="1"/>
              <a:t>ReachWell</a:t>
            </a:r>
            <a:r>
              <a:rPr lang="en-US" dirty="0"/>
              <a:t> App</a:t>
            </a:r>
            <a:endParaRPr dirty="0"/>
          </a:p>
        </p:txBody>
      </p:sp>
      <p:pic>
        <p:nvPicPr>
          <p:cNvPr id="154" name="Google Shape;154;g2a6fff64b37_1_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08110" y="2415237"/>
            <a:ext cx="3375780" cy="32883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Gree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5d14476e-9a28-4b63-91e7-466c0fe8d5e9">
      <UserInfo>
        <DisplayName>Kiana Freeman</DisplayName>
        <AccountId>10</AccountId>
        <AccountType/>
      </UserInfo>
      <UserInfo>
        <DisplayName>Samma Fox</DisplayName>
        <AccountId>12</AccountId>
        <AccountType/>
      </UserInfo>
    </SharedWithUsers>
    <lcf76f155ced4ddcb4097134ff3c332f xmlns="8401b2ad-10a0-4c2e-b428-c1a7912cbd6d">
      <Terms xmlns="http://schemas.microsoft.com/office/infopath/2007/PartnerControls"/>
    </lcf76f155ced4ddcb4097134ff3c332f>
    <TaxCatchAll xmlns="5d14476e-9a28-4b63-91e7-466c0fe8d5e9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E607DE352BC614FBC4CD2FBFF623C54" ma:contentTypeVersion="14" ma:contentTypeDescription="Create a new document." ma:contentTypeScope="" ma:versionID="a17fa042b0b7bee96e35a582c5f8b1ff">
  <xsd:schema xmlns:xsd="http://www.w3.org/2001/XMLSchema" xmlns:xs="http://www.w3.org/2001/XMLSchema" xmlns:p="http://schemas.microsoft.com/office/2006/metadata/properties" xmlns:ns2="8401b2ad-10a0-4c2e-b428-c1a7912cbd6d" xmlns:ns3="5d14476e-9a28-4b63-91e7-466c0fe8d5e9" targetNamespace="http://schemas.microsoft.com/office/2006/metadata/properties" ma:root="true" ma:fieldsID="e71fbce489350ff149eea60677597726" ns2:_="" ns3:_="">
    <xsd:import namespace="8401b2ad-10a0-4c2e-b428-c1a7912cbd6d"/>
    <xsd:import namespace="5d14476e-9a28-4b63-91e7-466c0fe8d5e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Location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401b2ad-10a0-4c2e-b428-c1a7912cbd6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bee9cb55-0279-4b78-8f80-2426bd56577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d14476e-9a28-4b63-91e7-466c0fe8d5e9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7a6970e1-61e1-4fd8-9744-560314415f28}" ma:internalName="TaxCatchAll" ma:showField="CatchAllData" ma:web="5d14476e-9a28-4b63-91e7-466c0fe8d5e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A747496-A12C-4FFF-ACF2-A8EED4640AC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5CF473E-A0FF-4296-9855-9AC7355EA198}">
  <ds:schemaRefs>
    <ds:schemaRef ds:uri="http://schemas.microsoft.com/office/infopath/2007/PartnerControls"/>
    <ds:schemaRef ds:uri="http://purl.org/dc/elements/1.1/"/>
    <ds:schemaRef ds:uri="http://purl.org/dc/terms/"/>
    <ds:schemaRef ds:uri="http://schemas.microsoft.com/office/2006/documentManagement/types"/>
    <ds:schemaRef ds:uri="5d14476e-9a28-4b63-91e7-466c0fe8d5e9"/>
    <ds:schemaRef ds:uri="http://purl.org/dc/dcmitype/"/>
    <ds:schemaRef ds:uri="http://www.w3.org/XML/1998/namespace"/>
    <ds:schemaRef ds:uri="http://schemas.openxmlformats.org/package/2006/metadata/core-properties"/>
    <ds:schemaRef ds:uri="8401b2ad-10a0-4c2e-b428-c1a7912cbd6d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4A3FF9BD-3BEB-4DD4-AB42-F28B7DACFB6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401b2ad-10a0-4c2e-b428-c1a7912cbd6d"/>
    <ds:schemaRef ds:uri="5d14476e-9a28-4b63-91e7-466c0fe8d5e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26776</TotalTime>
  <Words>521</Words>
  <Application>Microsoft Office PowerPoint</Application>
  <PresentationFormat>Widescreen</PresentationFormat>
  <Paragraphs>133</Paragraphs>
  <Slides>18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9" baseType="lpstr">
      <vt:lpstr>Arial</vt:lpstr>
      <vt:lpstr>Arial Black</vt:lpstr>
      <vt:lpstr>Calibri</vt:lpstr>
      <vt:lpstr>Calibri Light</vt:lpstr>
      <vt:lpstr>Metropolis</vt:lpstr>
      <vt:lpstr>Metropolis Light</vt:lpstr>
      <vt:lpstr>Roboto</vt:lpstr>
      <vt:lpstr>Roboto Slab</vt:lpstr>
      <vt:lpstr>Wingdings</vt:lpstr>
      <vt:lpstr>Office Theme</vt:lpstr>
      <vt:lpstr>Custom Design</vt:lpstr>
      <vt:lpstr>Animal Disaster Preparedness</vt:lpstr>
      <vt:lpstr>Agenda</vt:lpstr>
      <vt:lpstr>Virtual House Keeping Items</vt:lpstr>
      <vt:lpstr>Introductions</vt:lpstr>
      <vt:lpstr>Staying Informed</vt:lpstr>
      <vt:lpstr>Everbridge/BOCOALERTS  Opt-In Alerts</vt:lpstr>
      <vt:lpstr>Scan to sign-up, or visit www.BOCOalert.org</vt:lpstr>
      <vt:lpstr>ReachWell Translation App</vt:lpstr>
      <vt:lpstr>Scan to download the ReachWell App</vt:lpstr>
      <vt:lpstr>Knowing Your Pets</vt:lpstr>
      <vt:lpstr>Grab List &amp; Kit For Pets</vt:lpstr>
      <vt:lpstr>Grab List &amp; Kit For Pets</vt:lpstr>
      <vt:lpstr>Make a Plan For Your Pet</vt:lpstr>
      <vt:lpstr>What about Livestock &amp; Farm Animals?</vt:lpstr>
      <vt:lpstr>Do Your Pets Know Your Neighbors?</vt:lpstr>
      <vt:lpstr>Additional Resources (click on the icon)</vt:lpstr>
      <vt:lpstr>Contact Us!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Ligea Ferraro</dc:creator>
  <cp:lastModifiedBy>Taylor Smith</cp:lastModifiedBy>
  <cp:revision>108</cp:revision>
  <cp:lastPrinted>2024-06-24T17:55:43Z</cp:lastPrinted>
  <dcterms:created xsi:type="dcterms:W3CDTF">2023-01-30T20:38:13Z</dcterms:created>
  <dcterms:modified xsi:type="dcterms:W3CDTF">2024-07-08T20:26:26Z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0x0101008E607DE352BC614FBC4CD2FBFF623C54</vt:lpwstr>
  </property>
  <property fmtid="{D5CDD505-2E9C-101B-9397-08002B2CF9AE}" pid="3" name="MediaServiceImageTags">
    <vt:lpwstr/>
  </property>
</Properties>
</file>